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50" r:id="rId1"/>
  </p:sldMasterIdLst>
  <p:notesMasterIdLst>
    <p:notesMasterId r:id="rId45"/>
  </p:notesMasterIdLst>
  <p:sldIdLst>
    <p:sldId id="262" r:id="rId2"/>
    <p:sldId id="269" r:id="rId3"/>
    <p:sldId id="270" r:id="rId4"/>
    <p:sldId id="271" r:id="rId5"/>
    <p:sldId id="272" r:id="rId6"/>
    <p:sldId id="273" r:id="rId7"/>
    <p:sldId id="274" r:id="rId8"/>
    <p:sldId id="263" r:id="rId9"/>
    <p:sldId id="275" r:id="rId10"/>
    <p:sldId id="276" r:id="rId11"/>
    <p:sldId id="277" r:id="rId12"/>
    <p:sldId id="278" r:id="rId13"/>
    <p:sldId id="279" r:id="rId14"/>
    <p:sldId id="264" r:id="rId15"/>
    <p:sldId id="280" r:id="rId16"/>
    <p:sldId id="281" r:id="rId17"/>
    <p:sldId id="282" r:id="rId18"/>
    <p:sldId id="283" r:id="rId19"/>
    <p:sldId id="258" r:id="rId20"/>
    <p:sldId id="284" r:id="rId21"/>
    <p:sldId id="285" r:id="rId22"/>
    <p:sldId id="286" r:id="rId23"/>
    <p:sldId id="265" r:id="rId24"/>
    <p:sldId id="287" r:id="rId25"/>
    <p:sldId id="288" r:id="rId26"/>
    <p:sldId id="289" r:id="rId27"/>
    <p:sldId id="266" r:id="rId28"/>
    <p:sldId id="294" r:id="rId29"/>
    <p:sldId id="295" r:id="rId30"/>
    <p:sldId id="290" r:id="rId31"/>
    <p:sldId id="267" r:id="rId32"/>
    <p:sldId id="296" r:id="rId33"/>
    <p:sldId id="297" r:id="rId34"/>
    <p:sldId id="298" r:id="rId35"/>
    <p:sldId id="268" r:id="rId36"/>
    <p:sldId id="299" r:id="rId37"/>
    <p:sldId id="300" r:id="rId38"/>
    <p:sldId id="301" r:id="rId39"/>
    <p:sldId id="302" r:id="rId40"/>
    <p:sldId id="303" r:id="rId41"/>
    <p:sldId id="304" r:id="rId42"/>
    <p:sldId id="305" r:id="rId43"/>
    <p:sldId id="306" r:id="rId44"/>
  </p:sldIdLst>
  <p:sldSz cx="9144000" cy="7772400"/>
  <p:notesSz cx="6858000" cy="911701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CC0099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19" autoAdjust="0"/>
  </p:normalViewPr>
  <p:slideViewPr>
    <p:cSldViewPr>
      <p:cViewPr varScale="1">
        <p:scale>
          <a:sx n="77" d="100"/>
          <a:sy n="77" d="100"/>
        </p:scale>
        <p:origin x="-1764" y="-84"/>
      </p:cViewPr>
      <p:guideLst>
        <p:guide orient="horz" pos="2448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434001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414588"/>
            <a:ext cx="7772400" cy="166528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403725"/>
            <a:ext cx="6400800" cy="19875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73BDB05-33DD-45CE-995A-A55FF1E2467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5082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6ABBB2-4D61-41E4-8634-028AF741B2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13290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600"/>
            <a:ext cx="2057400" cy="7315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600"/>
            <a:ext cx="6019800" cy="7315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6BB726-FD62-4532-853C-44282C7488A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260121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447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812925"/>
            <a:ext cx="4038600" cy="5730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12925"/>
            <a:ext cx="4038600" cy="57308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0477FF-F949-4FBF-880B-D7D8AC8A4BA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6552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050F2C-30E7-452C-B1D9-AC9393F9FEA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0291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994275"/>
            <a:ext cx="7772400" cy="1544638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94063"/>
            <a:ext cx="7772400" cy="1700212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53FE-D1FD-4A95-8436-13847D5C575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64918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812925"/>
            <a:ext cx="4038600" cy="5730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12925"/>
            <a:ext cx="4038600" cy="57308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0DBEA86-96D6-40AC-9873-A516A0B06A0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922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11150"/>
            <a:ext cx="8229600" cy="1295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39900"/>
            <a:ext cx="4040188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65388"/>
            <a:ext cx="4040188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39900"/>
            <a:ext cx="4041775" cy="7254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65388"/>
            <a:ext cx="4041775" cy="447833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CAD605-6A3B-498B-8CB4-49526D8E99B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0173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C6116-BF9A-4CEB-BEFC-B814DF03C41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19364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653F1-92E2-4DF8-839B-03C07EEE9A7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22068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9563"/>
            <a:ext cx="3008313" cy="13176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309563"/>
            <a:ext cx="5111750" cy="663416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27188"/>
            <a:ext cx="3008313" cy="531653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96C18-8CA0-4C42-B115-07CDC4898FA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0801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5440363"/>
            <a:ext cx="5486400" cy="64293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93738"/>
            <a:ext cx="5486400" cy="4664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6083300"/>
            <a:ext cx="5486400" cy="91122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F0A26-A6D8-41C2-8340-AB86E3A9840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27132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7"/>
          <p:cNvSpPr>
            <a:spLocks noChangeArrowheads="1"/>
          </p:cNvSpPr>
          <p:nvPr userDrawn="1"/>
        </p:nvSpPr>
        <p:spPr bwMode="auto">
          <a:xfrm>
            <a:off x="228600" y="1295400"/>
            <a:ext cx="8686800" cy="6303963"/>
          </a:xfrm>
          <a:prstGeom prst="roundRect">
            <a:avLst>
              <a:gd name="adj" fmla="val 16667"/>
            </a:avLst>
          </a:prstGeom>
          <a:noFill/>
          <a:ln w="57150">
            <a:solidFill>
              <a:srgbClr val="CC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7" name="AutoShape 8"/>
          <p:cNvSpPr>
            <a:spLocks noChangeArrowheads="1"/>
          </p:cNvSpPr>
          <p:nvPr userDrawn="1"/>
        </p:nvSpPr>
        <p:spPr bwMode="auto">
          <a:xfrm>
            <a:off x="228600" y="228600"/>
            <a:ext cx="8686800" cy="1468438"/>
          </a:xfrm>
          <a:prstGeom prst="roundRect">
            <a:avLst>
              <a:gd name="adj" fmla="val 50000"/>
            </a:avLst>
          </a:prstGeom>
          <a:solidFill>
            <a:srgbClr val="006600"/>
          </a:solidFill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en-US" altLang="en-US"/>
          </a:p>
        </p:txBody>
      </p:sp>
      <p:sp>
        <p:nvSpPr>
          <p:cNvPr id="1028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1447800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rgbClr val="CC0099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812925"/>
            <a:ext cx="8229600" cy="573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3323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458200" y="7239000"/>
            <a:ext cx="533400" cy="363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800" smtClean="0"/>
            </a:lvl1pPr>
          </a:lstStyle>
          <a:p>
            <a:pPr>
              <a:defRPr/>
            </a:pPr>
            <a:fld id="{0E6F3B3B-ADF3-468D-A239-CF3810F6FE8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  <p:sldLayoutId id="2147483662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Franklin Gothic Heavy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Franklin Gothic Heavy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Franklin Gothic Heavy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Franklin Gothic Heavy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Franklin Gothic Heavy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Franklin Gothic Heavy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Franklin Gothic Heavy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Franklin Gothic Heavy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600">
          <a:solidFill>
            <a:srgbClr val="0066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rgbClr val="006600"/>
          </a:solidFill>
          <a:latin typeface="Franklin Gothic Medium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rgbClr val="006600"/>
          </a:solidFill>
          <a:latin typeface="Franklin Gothic Medium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rgbClr val="006600"/>
          </a:solidFill>
          <a:latin typeface="Franklin Gothic Medium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rgbClr val="006600"/>
          </a:solidFill>
          <a:latin typeface="Franklin Gothic Medium" pitchFamily="34" charset="0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00"/>
          </a:solidFill>
          <a:latin typeface="Franklin Gothic Medium" pitchFamily="34" charset="0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00"/>
          </a:solidFill>
          <a:latin typeface="Franklin Gothic Medium" pitchFamily="34" charset="0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00"/>
          </a:solidFill>
          <a:latin typeface="Franklin Gothic Medium" pitchFamily="34" charset="0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006600"/>
          </a:solidFill>
          <a:latin typeface="Franklin Gothic Medium" pitchFamily="34" charset="0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B8BB94C-3970-4409-A4FA-F8A303A32384}" type="slidenum">
              <a:rPr lang="en-US" altLang="en-US"/>
              <a:pPr eaLnBrk="1" hangingPunct="1"/>
              <a:t>1</a:t>
            </a:fld>
            <a:endParaRPr lang="en-US" altLang="en-US"/>
          </a:p>
        </p:txBody>
      </p:sp>
      <p:pic>
        <p:nvPicPr>
          <p:cNvPr id="2051" name="Picture 4" descr="j0139609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3048000"/>
            <a:ext cx="3886200" cy="2873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205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smtClean="0"/>
              <a:t>Reasons I Did Not Leave</a:t>
            </a:r>
            <a:endParaRPr lang="en-US" altLang="en-US" sz="6000" smtClean="0"/>
          </a:p>
        </p:txBody>
      </p:sp>
      <p:sp>
        <p:nvSpPr>
          <p:cNvPr id="205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001000" cy="5791200"/>
          </a:xfrm>
        </p:spPr>
        <p:txBody>
          <a:bodyPr/>
          <a:lstStyle/>
          <a:p>
            <a:pPr marL="463550" indent="-463550" eaLnBrk="1" hangingPunct="1">
              <a:lnSpc>
                <a:spcPct val="110000"/>
              </a:lnSpc>
            </a:pPr>
            <a:r>
              <a:rPr lang="en-US" altLang="en-US" sz="4000" smtClean="0"/>
              <a:t>Personal Preference</a:t>
            </a:r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1D6E85B-9B08-47C6-8677-492CE517BC21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  <p:sp>
        <p:nvSpPr>
          <p:cNvPr id="112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296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800" smtClean="0"/>
              <a:t>What Does It Mean To Believe In Jesus?</a:t>
            </a:r>
            <a:endParaRPr lang="en-US" altLang="en-US" sz="5400" smtClean="0"/>
          </a:p>
        </p:txBody>
      </p:sp>
      <p:sp>
        <p:nvSpPr>
          <p:cNvPr id="112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5410200"/>
          </a:xfrm>
        </p:spPr>
        <p:txBody>
          <a:bodyPr/>
          <a:lstStyle/>
          <a:p>
            <a:pPr marL="463550" indent="-463550" eaLnBrk="1" hangingPunct="1"/>
            <a:r>
              <a:rPr lang="en-US" altLang="en-US" sz="3400" smtClean="0"/>
              <a:t>Loyalty to Jesus </a:t>
            </a:r>
            <a:r>
              <a:rPr lang="en-US" altLang="en-US" sz="3400" smtClean="0">
                <a:solidFill>
                  <a:srgbClr val="CC0099"/>
                </a:solidFill>
              </a:rPr>
              <a:t>(Mt 6:24,33)</a:t>
            </a:r>
          </a:p>
          <a:p>
            <a:pPr marL="463550" indent="-463550" eaLnBrk="1" hangingPunct="1"/>
            <a:r>
              <a:rPr lang="en-US" altLang="en-US" sz="3400" smtClean="0"/>
              <a:t>Obeying His commands </a:t>
            </a:r>
            <a:r>
              <a:rPr lang="en-US" altLang="en-US" sz="3400" smtClean="0">
                <a:solidFill>
                  <a:srgbClr val="CC0099"/>
                </a:solidFill>
              </a:rPr>
              <a:t>(Jn 14:15,21)</a:t>
            </a:r>
          </a:p>
          <a:p>
            <a:pPr marL="463550" indent="-463550" eaLnBrk="1" hangingPunct="1"/>
            <a:r>
              <a:rPr lang="en-US" altLang="en-US" sz="3400" smtClean="0"/>
              <a:t>Seeking His will in everything! </a:t>
            </a:r>
            <a:br>
              <a:rPr lang="en-US" altLang="en-US" sz="3400" smtClean="0"/>
            </a:br>
            <a:r>
              <a:rPr lang="en-US" altLang="en-US" sz="3400" smtClean="0">
                <a:solidFill>
                  <a:srgbClr val="CC0099"/>
                </a:solidFill>
              </a:rPr>
              <a:t>(1 Jn 2:3-5)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0BCF478-4261-45F0-9BAD-E3CC955A96B8}" type="slidenum">
              <a:rPr lang="en-US" altLang="en-US"/>
              <a:pPr eaLnBrk="1" hangingPunct="1"/>
              <a:t>11</a:t>
            </a:fld>
            <a:endParaRPr lang="en-US" altLang="en-US"/>
          </a:p>
        </p:txBody>
      </p:sp>
      <p:sp>
        <p:nvSpPr>
          <p:cNvPr id="122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296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800" smtClean="0"/>
              <a:t>What Does It Mean To Believe In Jesus?</a:t>
            </a:r>
            <a:endParaRPr lang="en-US" altLang="en-US" sz="5400" smtClean="0"/>
          </a:p>
        </p:txBody>
      </p:sp>
      <p:sp>
        <p:nvSpPr>
          <p:cNvPr id="122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5410200"/>
          </a:xfrm>
        </p:spPr>
        <p:txBody>
          <a:bodyPr/>
          <a:lstStyle/>
          <a:p>
            <a:pPr marL="463550" indent="-463550" eaLnBrk="1" hangingPunct="1"/>
            <a:r>
              <a:rPr lang="en-US" altLang="en-US" sz="3400" smtClean="0"/>
              <a:t>Loyalty to Jesus </a:t>
            </a:r>
            <a:r>
              <a:rPr lang="en-US" altLang="en-US" sz="3400" smtClean="0">
                <a:solidFill>
                  <a:srgbClr val="CC0099"/>
                </a:solidFill>
              </a:rPr>
              <a:t>(Mt 6:24,33)</a:t>
            </a:r>
          </a:p>
          <a:p>
            <a:pPr marL="463550" indent="-463550" eaLnBrk="1" hangingPunct="1"/>
            <a:r>
              <a:rPr lang="en-US" altLang="en-US" sz="3400" smtClean="0"/>
              <a:t>Obeying His commands </a:t>
            </a:r>
            <a:r>
              <a:rPr lang="en-US" altLang="en-US" sz="3400" smtClean="0">
                <a:solidFill>
                  <a:srgbClr val="CC0099"/>
                </a:solidFill>
              </a:rPr>
              <a:t>(Jn 14:15,21)</a:t>
            </a:r>
          </a:p>
          <a:p>
            <a:pPr marL="463550" indent="-463550" eaLnBrk="1" hangingPunct="1"/>
            <a:r>
              <a:rPr lang="en-US" altLang="en-US" sz="3400" smtClean="0"/>
              <a:t>Seeking His will in everything! </a:t>
            </a:r>
            <a:br>
              <a:rPr lang="en-US" altLang="en-US" sz="3400" smtClean="0"/>
            </a:br>
            <a:r>
              <a:rPr lang="en-US" altLang="en-US" sz="3400" smtClean="0">
                <a:solidFill>
                  <a:srgbClr val="CC0099"/>
                </a:solidFill>
              </a:rPr>
              <a:t>(1 Jn 2:3-5)</a:t>
            </a:r>
          </a:p>
          <a:p>
            <a:pPr marL="914400" lvl="1" indent="-336550" eaLnBrk="1" hangingPunct="1"/>
            <a:r>
              <a:rPr lang="en-US" altLang="en-US" sz="3200" smtClean="0"/>
              <a:t>Refusing traditions </a:t>
            </a:r>
            <a:r>
              <a:rPr lang="en-US" altLang="en-US" sz="3200" b="1" smtClean="0">
                <a:solidFill>
                  <a:srgbClr val="CC0099"/>
                </a:solidFill>
              </a:rPr>
              <a:t>(Mt 15:8-9)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3ED467-631F-4641-A29D-DE10FC67B939}" type="slidenum">
              <a:rPr lang="en-US" altLang="en-US"/>
              <a:pPr eaLnBrk="1" hangingPunct="1"/>
              <a:t>12</a:t>
            </a:fld>
            <a:endParaRPr lang="en-US" altLang="en-US"/>
          </a:p>
        </p:txBody>
      </p:sp>
      <p:sp>
        <p:nvSpPr>
          <p:cNvPr id="133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296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800" smtClean="0"/>
              <a:t>What Does It Mean To Believe In Jesus?</a:t>
            </a:r>
            <a:endParaRPr lang="en-US" altLang="en-US" sz="5400" smtClean="0"/>
          </a:p>
        </p:txBody>
      </p:sp>
      <p:sp>
        <p:nvSpPr>
          <p:cNvPr id="133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5410200"/>
          </a:xfrm>
        </p:spPr>
        <p:txBody>
          <a:bodyPr/>
          <a:lstStyle/>
          <a:p>
            <a:pPr marL="463550" indent="-463550" eaLnBrk="1" hangingPunct="1"/>
            <a:r>
              <a:rPr lang="en-US" altLang="en-US" sz="3400" smtClean="0"/>
              <a:t>Loyalty to Jesus </a:t>
            </a:r>
            <a:r>
              <a:rPr lang="en-US" altLang="en-US" sz="3400" smtClean="0">
                <a:solidFill>
                  <a:srgbClr val="CC0099"/>
                </a:solidFill>
              </a:rPr>
              <a:t>(Mt 6:24,33)</a:t>
            </a:r>
          </a:p>
          <a:p>
            <a:pPr marL="463550" indent="-463550" eaLnBrk="1" hangingPunct="1"/>
            <a:r>
              <a:rPr lang="en-US" altLang="en-US" sz="3400" smtClean="0"/>
              <a:t>Obeying His commands </a:t>
            </a:r>
            <a:r>
              <a:rPr lang="en-US" altLang="en-US" sz="3400" smtClean="0">
                <a:solidFill>
                  <a:srgbClr val="CC0099"/>
                </a:solidFill>
              </a:rPr>
              <a:t>(Jn 14:15,21)</a:t>
            </a:r>
          </a:p>
          <a:p>
            <a:pPr marL="463550" indent="-463550" eaLnBrk="1" hangingPunct="1"/>
            <a:r>
              <a:rPr lang="en-US" altLang="en-US" sz="3400" smtClean="0"/>
              <a:t>Seeking His will in everything! </a:t>
            </a:r>
            <a:br>
              <a:rPr lang="en-US" altLang="en-US" sz="3400" smtClean="0"/>
            </a:br>
            <a:r>
              <a:rPr lang="en-US" altLang="en-US" sz="3400" smtClean="0">
                <a:solidFill>
                  <a:srgbClr val="CC0099"/>
                </a:solidFill>
              </a:rPr>
              <a:t>(1 Jn 2:3-5)</a:t>
            </a:r>
          </a:p>
          <a:p>
            <a:pPr marL="914400" lvl="1" indent="-336550" eaLnBrk="1" hangingPunct="1"/>
            <a:r>
              <a:rPr lang="en-US" altLang="en-US" sz="3200" smtClean="0"/>
              <a:t>Refusing traditions </a:t>
            </a:r>
            <a:r>
              <a:rPr lang="en-US" altLang="en-US" sz="3200" b="1" smtClean="0">
                <a:solidFill>
                  <a:srgbClr val="CC0099"/>
                </a:solidFill>
              </a:rPr>
              <a:t>(Mt 15:8-9)</a:t>
            </a:r>
          </a:p>
          <a:p>
            <a:pPr marL="914400" lvl="1" indent="-336550" eaLnBrk="1" hangingPunct="1"/>
            <a:r>
              <a:rPr lang="en-US" altLang="en-US" sz="3200" smtClean="0"/>
              <a:t>“Show me and I will do it!”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95A98B9-B202-4BCB-9B42-4C85EB96960B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296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800" smtClean="0"/>
              <a:t>What Does It Mean To Believe In Jesus?</a:t>
            </a:r>
            <a:endParaRPr lang="en-US" altLang="en-US" sz="5400" smtClean="0"/>
          </a:p>
        </p:txBody>
      </p:sp>
      <p:sp>
        <p:nvSpPr>
          <p:cNvPr id="143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5410200"/>
          </a:xfrm>
        </p:spPr>
        <p:txBody>
          <a:bodyPr/>
          <a:lstStyle/>
          <a:p>
            <a:pPr marL="463550" indent="-463550" eaLnBrk="1" hangingPunct="1"/>
            <a:r>
              <a:rPr lang="en-US" altLang="en-US" sz="3400" smtClean="0"/>
              <a:t>Loyalty to Jesus </a:t>
            </a:r>
            <a:r>
              <a:rPr lang="en-US" altLang="en-US" sz="3400" smtClean="0">
                <a:solidFill>
                  <a:srgbClr val="CC0099"/>
                </a:solidFill>
              </a:rPr>
              <a:t>(Mt 6:24,33)</a:t>
            </a:r>
          </a:p>
          <a:p>
            <a:pPr marL="463550" indent="-463550" eaLnBrk="1" hangingPunct="1"/>
            <a:r>
              <a:rPr lang="en-US" altLang="en-US" sz="3400" smtClean="0"/>
              <a:t>Obeying His commands </a:t>
            </a:r>
            <a:r>
              <a:rPr lang="en-US" altLang="en-US" sz="3400" smtClean="0">
                <a:solidFill>
                  <a:srgbClr val="CC0099"/>
                </a:solidFill>
              </a:rPr>
              <a:t>(Jn 14:15,21)</a:t>
            </a:r>
          </a:p>
          <a:p>
            <a:pPr marL="463550" indent="-463550" eaLnBrk="1" hangingPunct="1"/>
            <a:r>
              <a:rPr lang="en-US" altLang="en-US" sz="3400" smtClean="0"/>
              <a:t>Seeking His will in everything! </a:t>
            </a:r>
            <a:br>
              <a:rPr lang="en-US" altLang="en-US" sz="3400" smtClean="0"/>
            </a:br>
            <a:r>
              <a:rPr lang="en-US" altLang="en-US" sz="3400" smtClean="0">
                <a:solidFill>
                  <a:srgbClr val="CC0099"/>
                </a:solidFill>
              </a:rPr>
              <a:t>(1 Jn 2:3-5)</a:t>
            </a:r>
          </a:p>
          <a:p>
            <a:pPr marL="914400" lvl="1" indent="-336550" eaLnBrk="1" hangingPunct="1"/>
            <a:r>
              <a:rPr lang="en-US" altLang="en-US" sz="3200" smtClean="0"/>
              <a:t>Refusing traditions </a:t>
            </a:r>
            <a:r>
              <a:rPr lang="en-US" altLang="en-US" sz="3200" b="1" smtClean="0">
                <a:solidFill>
                  <a:srgbClr val="CC0099"/>
                </a:solidFill>
              </a:rPr>
              <a:t>(Mt 15:8-9)</a:t>
            </a:r>
          </a:p>
          <a:p>
            <a:pPr marL="914400" lvl="1" indent="-336550" eaLnBrk="1" hangingPunct="1"/>
            <a:r>
              <a:rPr lang="en-US" altLang="en-US" sz="3200" smtClean="0"/>
              <a:t>“Show me and I will do it!”</a:t>
            </a:r>
          </a:p>
          <a:p>
            <a:pPr marL="463550" indent="-463550" eaLnBrk="1" hangingPunct="1"/>
            <a:r>
              <a:rPr lang="en-US" altLang="en-US" sz="3400" smtClean="0"/>
              <a:t>I was taught these things as a Baptist!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C9734D9-9D22-4B3A-9AE8-AE08FE99B438}" type="slidenum">
              <a:rPr lang="en-US" altLang="en-US"/>
              <a:pPr eaLnBrk="1" hangingPunct="1"/>
              <a:t>14</a:t>
            </a:fld>
            <a:endParaRPr lang="en-US" altLang="en-US"/>
          </a:p>
        </p:txBody>
      </p:sp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296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800" smtClean="0"/>
              <a:t>Is Denominationalism Acceptable to God?</a:t>
            </a:r>
            <a:endParaRPr lang="en-US" altLang="en-US" sz="5400" smtClean="0"/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5410200"/>
          </a:xfrm>
        </p:spPr>
        <p:txBody>
          <a:bodyPr/>
          <a:lstStyle/>
          <a:p>
            <a:pPr marL="461963" indent="-461963" eaLnBrk="1" hangingPunct="1"/>
            <a:r>
              <a:rPr lang="en-US" altLang="en-US" sz="3400" smtClean="0"/>
              <a:t>What does the Bible say? </a:t>
            </a:r>
            <a:br>
              <a:rPr lang="en-US" altLang="en-US" sz="3400" smtClean="0"/>
            </a:br>
            <a:r>
              <a:rPr lang="en-US" altLang="en-US" sz="3400" smtClean="0">
                <a:solidFill>
                  <a:srgbClr val="CC0099"/>
                </a:solidFill>
              </a:rPr>
              <a:t>(Eph 4:4-6)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0228ACA-451C-4F56-BB6D-5E048E82E670}" type="slidenum">
              <a:rPr lang="en-US" altLang="en-US"/>
              <a:pPr eaLnBrk="1" hangingPunct="1"/>
              <a:t>15</a:t>
            </a:fld>
            <a:endParaRPr lang="en-US" altLang="en-US"/>
          </a:p>
        </p:txBody>
      </p:sp>
      <p:sp>
        <p:nvSpPr>
          <p:cNvPr id="163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296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800" smtClean="0"/>
              <a:t>Is Denominationalism Acceptable to God?</a:t>
            </a:r>
            <a:endParaRPr lang="en-US" altLang="en-US" sz="5400" smtClean="0"/>
          </a:p>
        </p:txBody>
      </p:sp>
      <p:sp>
        <p:nvSpPr>
          <p:cNvPr id="163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5410200"/>
          </a:xfrm>
        </p:spPr>
        <p:txBody>
          <a:bodyPr/>
          <a:lstStyle/>
          <a:p>
            <a:pPr marL="461963" indent="-461963" eaLnBrk="1" hangingPunct="1"/>
            <a:r>
              <a:rPr lang="en-US" altLang="en-US" sz="3400" smtClean="0"/>
              <a:t>What does the Bible say? </a:t>
            </a:r>
            <a:br>
              <a:rPr lang="en-US" altLang="en-US" sz="3400" smtClean="0"/>
            </a:br>
            <a:r>
              <a:rPr lang="en-US" altLang="en-US" sz="3400" smtClean="0">
                <a:solidFill>
                  <a:srgbClr val="CC0099"/>
                </a:solidFill>
              </a:rPr>
              <a:t>(Eph 4:4-6)</a:t>
            </a:r>
          </a:p>
          <a:p>
            <a:pPr marL="461963" indent="-461963" eaLnBrk="1" hangingPunct="1"/>
            <a:r>
              <a:rPr lang="en-US" altLang="en-US" sz="3400" smtClean="0"/>
              <a:t>Can we have our own creeds and gospels? </a:t>
            </a:r>
            <a:r>
              <a:rPr lang="en-US" altLang="en-US" sz="3400" smtClean="0">
                <a:solidFill>
                  <a:srgbClr val="CC0099"/>
                </a:solidFill>
              </a:rPr>
              <a:t>(Gal 1:6-10)</a:t>
            </a:r>
            <a:endParaRPr lang="en-US" altLang="en-US" sz="3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04D9057-62BA-4937-9B57-DFFC7E4269C7}" type="slidenum">
              <a:rPr lang="en-US" altLang="en-US"/>
              <a:pPr eaLnBrk="1" hangingPunct="1"/>
              <a:t>16</a:t>
            </a:fld>
            <a:endParaRPr lang="en-US" altLang="en-US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296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800" smtClean="0"/>
              <a:t>Is Denominationalism Acceptable to God?</a:t>
            </a:r>
            <a:endParaRPr lang="en-US" altLang="en-US" sz="5400" smtClean="0"/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5410200"/>
          </a:xfrm>
        </p:spPr>
        <p:txBody>
          <a:bodyPr/>
          <a:lstStyle/>
          <a:p>
            <a:pPr marL="461963" indent="-461963" eaLnBrk="1" hangingPunct="1"/>
            <a:r>
              <a:rPr lang="en-US" altLang="en-US" sz="3400" smtClean="0"/>
              <a:t>What does the Bible say? </a:t>
            </a:r>
            <a:br>
              <a:rPr lang="en-US" altLang="en-US" sz="3400" smtClean="0"/>
            </a:br>
            <a:r>
              <a:rPr lang="en-US" altLang="en-US" sz="3400" smtClean="0">
                <a:solidFill>
                  <a:srgbClr val="CC0099"/>
                </a:solidFill>
              </a:rPr>
              <a:t>(Eph 4:4-6)</a:t>
            </a:r>
          </a:p>
          <a:p>
            <a:pPr marL="461963" indent="-461963" eaLnBrk="1" hangingPunct="1"/>
            <a:r>
              <a:rPr lang="en-US" altLang="en-US" sz="3400" smtClean="0"/>
              <a:t>Can we have our own creeds and gospels? </a:t>
            </a:r>
            <a:r>
              <a:rPr lang="en-US" altLang="en-US" sz="3400" smtClean="0">
                <a:solidFill>
                  <a:srgbClr val="CC0099"/>
                </a:solidFill>
              </a:rPr>
              <a:t>(Gal 1:6-10)</a:t>
            </a:r>
          </a:p>
          <a:p>
            <a:pPr marL="461963" indent="-461963" eaLnBrk="1" hangingPunct="1"/>
            <a:r>
              <a:rPr lang="en-US" altLang="en-US" sz="3400" smtClean="0"/>
              <a:t>Does it matter if we have different churches? </a:t>
            </a:r>
            <a:r>
              <a:rPr lang="en-US" altLang="en-US" sz="3400" smtClean="0">
                <a:solidFill>
                  <a:srgbClr val="CC0099"/>
                </a:solidFill>
              </a:rPr>
              <a:t>(Eph 1:22-23)</a:t>
            </a:r>
            <a:endParaRPr lang="en-US" altLang="en-US" sz="3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1288900-7490-4101-BA84-68223396F2F1}" type="slidenum">
              <a:rPr lang="en-US" altLang="en-US"/>
              <a:pPr eaLnBrk="1" hangingPunct="1"/>
              <a:t>17</a:t>
            </a:fld>
            <a:endParaRPr lang="en-US" altLang="en-US"/>
          </a:p>
        </p:txBody>
      </p:sp>
      <p:sp>
        <p:nvSpPr>
          <p:cNvPr id="184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296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800" smtClean="0"/>
              <a:t>Is Denominationalism Acceptable to God?</a:t>
            </a:r>
            <a:endParaRPr lang="en-US" altLang="en-US" sz="5400" smtClean="0"/>
          </a:p>
        </p:txBody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5410200"/>
          </a:xfrm>
        </p:spPr>
        <p:txBody>
          <a:bodyPr/>
          <a:lstStyle/>
          <a:p>
            <a:pPr marL="461963" indent="-461963" eaLnBrk="1" hangingPunct="1"/>
            <a:r>
              <a:rPr lang="en-US" altLang="en-US" sz="3400" smtClean="0"/>
              <a:t>What does the Bible say? </a:t>
            </a:r>
            <a:br>
              <a:rPr lang="en-US" altLang="en-US" sz="3400" smtClean="0"/>
            </a:br>
            <a:r>
              <a:rPr lang="en-US" altLang="en-US" sz="3400" smtClean="0">
                <a:solidFill>
                  <a:srgbClr val="CC0099"/>
                </a:solidFill>
              </a:rPr>
              <a:t>(Eph 4:4-6)</a:t>
            </a:r>
          </a:p>
          <a:p>
            <a:pPr marL="461963" indent="-461963" eaLnBrk="1" hangingPunct="1"/>
            <a:r>
              <a:rPr lang="en-US" altLang="en-US" sz="3400" smtClean="0"/>
              <a:t>Can we have our own creeds and gospels? </a:t>
            </a:r>
            <a:r>
              <a:rPr lang="en-US" altLang="en-US" sz="3400" smtClean="0">
                <a:solidFill>
                  <a:srgbClr val="CC0099"/>
                </a:solidFill>
              </a:rPr>
              <a:t>(Gal 1:6-10)</a:t>
            </a:r>
          </a:p>
          <a:p>
            <a:pPr marL="461963" indent="-461963" eaLnBrk="1" hangingPunct="1"/>
            <a:r>
              <a:rPr lang="en-US" altLang="en-US" sz="3400" smtClean="0"/>
              <a:t>Does it matter if we have different churches? </a:t>
            </a:r>
            <a:r>
              <a:rPr lang="en-US" altLang="en-US" sz="3400" smtClean="0">
                <a:solidFill>
                  <a:srgbClr val="CC0099"/>
                </a:solidFill>
              </a:rPr>
              <a:t>(Eph 1:22-23)</a:t>
            </a:r>
          </a:p>
          <a:p>
            <a:pPr marL="461963" indent="-461963" eaLnBrk="1" hangingPunct="1"/>
            <a:r>
              <a:rPr lang="en-US" altLang="en-US" sz="3400" smtClean="0"/>
              <a:t>Can we be one and ignore our differences? </a:t>
            </a:r>
            <a:r>
              <a:rPr lang="en-US" altLang="en-US" sz="3400" smtClean="0">
                <a:solidFill>
                  <a:srgbClr val="CC0099"/>
                </a:solidFill>
              </a:rPr>
              <a:t>(Jn 17:20-23)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787FF3F-99CA-4706-A242-E5EA6B118EB2}" type="slidenum">
              <a:rPr lang="en-US" altLang="en-US"/>
              <a:pPr eaLnBrk="1" hangingPunct="1"/>
              <a:t>18</a:t>
            </a:fld>
            <a:endParaRPr lang="en-US" altLang="en-US"/>
          </a:p>
        </p:txBody>
      </p:sp>
      <p:sp>
        <p:nvSpPr>
          <p:cNvPr id="194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296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800" smtClean="0"/>
              <a:t>Is Denominationalism Acceptable to God?</a:t>
            </a:r>
            <a:endParaRPr lang="en-US" altLang="en-US" sz="5400" smtClean="0"/>
          </a:p>
        </p:txBody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5410200"/>
          </a:xfrm>
        </p:spPr>
        <p:txBody>
          <a:bodyPr/>
          <a:lstStyle/>
          <a:p>
            <a:pPr marL="461963" indent="-461963" eaLnBrk="1" hangingPunct="1"/>
            <a:r>
              <a:rPr lang="en-US" altLang="en-US" sz="3400" smtClean="0"/>
              <a:t>What does the Bible say? </a:t>
            </a:r>
            <a:br>
              <a:rPr lang="en-US" altLang="en-US" sz="3400" smtClean="0"/>
            </a:br>
            <a:r>
              <a:rPr lang="en-US" altLang="en-US" sz="3400" smtClean="0">
                <a:solidFill>
                  <a:srgbClr val="CC0099"/>
                </a:solidFill>
              </a:rPr>
              <a:t>(Eph 4:4-6)</a:t>
            </a:r>
          </a:p>
          <a:p>
            <a:pPr marL="461963" indent="-461963" eaLnBrk="1" hangingPunct="1"/>
            <a:r>
              <a:rPr lang="en-US" altLang="en-US" sz="3400" smtClean="0"/>
              <a:t>Can we have our own creeds and gospels? </a:t>
            </a:r>
            <a:r>
              <a:rPr lang="en-US" altLang="en-US" sz="3400" smtClean="0">
                <a:solidFill>
                  <a:srgbClr val="CC0099"/>
                </a:solidFill>
              </a:rPr>
              <a:t>(Gal 1:6-10)</a:t>
            </a:r>
          </a:p>
          <a:p>
            <a:pPr marL="461963" indent="-461963" eaLnBrk="1" hangingPunct="1"/>
            <a:r>
              <a:rPr lang="en-US" altLang="en-US" sz="3400" smtClean="0"/>
              <a:t>Does it matter if we have different churches? </a:t>
            </a:r>
            <a:r>
              <a:rPr lang="en-US" altLang="en-US" sz="3400" smtClean="0">
                <a:solidFill>
                  <a:srgbClr val="CC0099"/>
                </a:solidFill>
              </a:rPr>
              <a:t>(Eph 1:22-23)</a:t>
            </a:r>
          </a:p>
          <a:p>
            <a:pPr marL="461963" indent="-461963" eaLnBrk="1" hangingPunct="1"/>
            <a:r>
              <a:rPr lang="en-US" altLang="en-US" sz="3400" smtClean="0"/>
              <a:t>Can we be one and ignore our differences? </a:t>
            </a:r>
            <a:r>
              <a:rPr lang="en-US" altLang="en-US" sz="3400" smtClean="0">
                <a:solidFill>
                  <a:srgbClr val="CC0099"/>
                </a:solidFill>
              </a:rPr>
              <a:t>(Jn 17:20-23)</a:t>
            </a:r>
          </a:p>
          <a:p>
            <a:pPr marL="461963" indent="-461963" eaLnBrk="1" hangingPunct="1"/>
            <a:r>
              <a:rPr lang="en-US" altLang="en-US" sz="3400" smtClean="0"/>
              <a:t>Denominationalism=Division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3A92AFC-3E9C-4CEA-9844-2087F91C4568}" type="slidenum">
              <a:rPr lang="en-US" altLang="en-US"/>
              <a:pPr eaLnBrk="1" hangingPunct="1"/>
              <a:t>19</a:t>
            </a:fld>
            <a:endParaRPr lang="en-US" altLang="en-US"/>
          </a:p>
        </p:txBody>
      </p:sp>
      <p:sp>
        <p:nvSpPr>
          <p:cNvPr id="2048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5400" smtClean="0"/>
              <a:t>Why I Left </a:t>
            </a:r>
            <a:br>
              <a:rPr lang="en-US" altLang="en-US" sz="5400" smtClean="0"/>
            </a:br>
            <a:r>
              <a:rPr lang="en-US" altLang="en-US" sz="5400" smtClean="0"/>
              <a:t>The Baptist Church</a:t>
            </a:r>
          </a:p>
        </p:txBody>
      </p:sp>
      <p:sp>
        <p:nvSpPr>
          <p:cNvPr id="20484" name="Rectangle 6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400" u="sng" smtClean="0"/>
              <a:t>Baptist Churches</a:t>
            </a:r>
          </a:p>
          <a:p>
            <a:pPr eaLnBrk="1" hangingPunct="1"/>
            <a:r>
              <a:rPr lang="en-US" altLang="en-US" sz="3200" smtClean="0"/>
              <a:t>Origin:</a:t>
            </a:r>
          </a:p>
          <a:p>
            <a:pPr lvl="1" eaLnBrk="1" hangingPunct="1"/>
            <a:r>
              <a:rPr lang="en-US" altLang="en-US" smtClean="0"/>
              <a:t>Founded by John Smith in London England, 1607</a:t>
            </a:r>
          </a:p>
        </p:txBody>
      </p:sp>
      <p:sp>
        <p:nvSpPr>
          <p:cNvPr id="20485" name="Rectangle 7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200" b="1" smtClean="0">
                <a:solidFill>
                  <a:srgbClr val="CC0099"/>
                </a:solidFill>
              </a:rPr>
              <a:t>.</a:t>
            </a:r>
          </a:p>
        </p:txBody>
      </p:sp>
      <p:sp>
        <p:nvSpPr>
          <p:cNvPr id="20486" name="Line 8"/>
          <p:cNvSpPr>
            <a:spLocks noChangeShapeType="1"/>
          </p:cNvSpPr>
          <p:nvPr/>
        </p:nvSpPr>
        <p:spPr bwMode="auto">
          <a:xfrm>
            <a:off x="4572000" y="1905000"/>
            <a:ext cx="0" cy="541020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7A004AC-E220-4681-B517-2697179FBAEB}" type="slidenum">
              <a:rPr lang="en-US" altLang="en-US"/>
              <a:pPr eaLnBrk="1" hangingPunct="1"/>
              <a:t>2</a:t>
            </a:fld>
            <a:endParaRPr lang="en-US" altLang="en-US"/>
          </a:p>
        </p:txBody>
      </p:sp>
      <p:pic>
        <p:nvPicPr>
          <p:cNvPr id="3075" name="Picture 2" descr="j0139609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3048000"/>
            <a:ext cx="3886200" cy="2873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307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smtClean="0"/>
              <a:t>Reasons I Did Not Leave</a:t>
            </a:r>
            <a:endParaRPr lang="en-US" altLang="en-US" sz="6000" smtClean="0"/>
          </a:p>
        </p:txBody>
      </p:sp>
      <p:sp>
        <p:nvSpPr>
          <p:cNvPr id="307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001000" cy="5791200"/>
          </a:xfrm>
        </p:spPr>
        <p:txBody>
          <a:bodyPr/>
          <a:lstStyle/>
          <a:p>
            <a:pPr marL="463550" indent="-463550" eaLnBrk="1" hangingPunct="1">
              <a:lnSpc>
                <a:spcPct val="110000"/>
              </a:lnSpc>
            </a:pPr>
            <a:r>
              <a:rPr lang="en-US" altLang="en-US" sz="4000" smtClean="0"/>
              <a:t>Personal Preference</a:t>
            </a:r>
          </a:p>
          <a:p>
            <a:pPr marL="463550" indent="-463550" eaLnBrk="1" hangingPunct="1">
              <a:lnSpc>
                <a:spcPct val="110000"/>
              </a:lnSpc>
            </a:pPr>
            <a:r>
              <a:rPr lang="en-US" altLang="en-US" sz="4000" smtClean="0"/>
              <a:t>Friendliness and Associations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74B4490-3BF3-4050-9D3B-2A9CA5CFA1FC}" type="slidenum">
              <a:rPr lang="en-US" altLang="en-US"/>
              <a:pPr eaLnBrk="1" hangingPunct="1"/>
              <a:t>20</a:t>
            </a:fld>
            <a:endParaRPr lang="en-US" altLang="en-US"/>
          </a:p>
        </p:txBody>
      </p:sp>
      <p:sp>
        <p:nvSpPr>
          <p:cNvPr id="2150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5400" smtClean="0"/>
              <a:t>Why I Left </a:t>
            </a:r>
            <a:br>
              <a:rPr lang="en-US" altLang="en-US" sz="5400" smtClean="0"/>
            </a:br>
            <a:r>
              <a:rPr lang="en-US" altLang="en-US" sz="5400" smtClean="0"/>
              <a:t>The Baptist Church</a:t>
            </a:r>
          </a:p>
        </p:txBody>
      </p:sp>
      <p:sp>
        <p:nvSpPr>
          <p:cNvPr id="2150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400" u="sng" smtClean="0"/>
              <a:t>Baptist Churches</a:t>
            </a:r>
          </a:p>
          <a:p>
            <a:pPr eaLnBrk="1" hangingPunct="1"/>
            <a:r>
              <a:rPr lang="en-US" altLang="en-US" sz="3200" smtClean="0"/>
              <a:t>Origin:</a:t>
            </a:r>
          </a:p>
          <a:p>
            <a:pPr lvl="1" eaLnBrk="1" hangingPunct="1"/>
            <a:r>
              <a:rPr lang="en-US" altLang="en-US" smtClean="0"/>
              <a:t>Founded by John Smith in London England, 1607</a:t>
            </a:r>
          </a:p>
        </p:txBody>
      </p:sp>
      <p:sp>
        <p:nvSpPr>
          <p:cNvPr id="2150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400" u="sng" smtClean="0"/>
              <a:t>Church Jesus Built</a:t>
            </a:r>
          </a:p>
          <a:p>
            <a:pPr eaLnBrk="1" hangingPunct="1"/>
            <a:r>
              <a:rPr lang="en-US" altLang="en-US" sz="3200" smtClean="0"/>
              <a:t>Origin:    </a:t>
            </a:r>
          </a:p>
          <a:p>
            <a:pPr lvl="1" eaLnBrk="1" hangingPunct="1"/>
            <a:r>
              <a:rPr lang="en-US" altLang="en-US" smtClean="0"/>
              <a:t>Founded by Jesus in Jerusalem in 33 AD</a:t>
            </a:r>
            <a:r>
              <a:rPr lang="en-US" altLang="en-US" sz="2800" smtClean="0"/>
              <a:t/>
            </a:r>
            <a:br>
              <a:rPr lang="en-US" altLang="en-US" sz="2800" smtClean="0"/>
            </a:br>
            <a:endParaRPr lang="en-US" altLang="en-US" smtClean="0"/>
          </a:p>
        </p:txBody>
      </p:sp>
      <p:sp>
        <p:nvSpPr>
          <p:cNvPr id="21510" name="Line 5"/>
          <p:cNvSpPr>
            <a:spLocks noChangeShapeType="1"/>
          </p:cNvSpPr>
          <p:nvPr/>
        </p:nvSpPr>
        <p:spPr bwMode="auto">
          <a:xfrm>
            <a:off x="4572000" y="1905000"/>
            <a:ext cx="0" cy="541020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19F1B2D-8E5D-45C5-BB58-B33E7C6A357A}" type="slidenum">
              <a:rPr lang="en-US" altLang="en-US"/>
              <a:pPr eaLnBrk="1" hangingPunct="1"/>
              <a:t>21</a:t>
            </a:fld>
            <a:endParaRPr lang="en-US" altLang="en-US"/>
          </a:p>
        </p:txBody>
      </p:sp>
      <p:sp>
        <p:nvSpPr>
          <p:cNvPr id="2253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5400" smtClean="0"/>
              <a:t>Why I Left </a:t>
            </a:r>
            <a:br>
              <a:rPr lang="en-US" altLang="en-US" sz="5400" smtClean="0"/>
            </a:br>
            <a:r>
              <a:rPr lang="en-US" altLang="en-US" sz="5400" smtClean="0"/>
              <a:t>The Baptist Church</a:t>
            </a:r>
          </a:p>
        </p:txBody>
      </p:sp>
      <p:sp>
        <p:nvSpPr>
          <p:cNvPr id="2253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400" u="sng" smtClean="0"/>
              <a:t>Baptist Churches</a:t>
            </a:r>
          </a:p>
          <a:p>
            <a:pPr eaLnBrk="1" hangingPunct="1"/>
            <a:r>
              <a:rPr lang="en-US" altLang="en-US" sz="3200" smtClean="0"/>
              <a:t>Origin:</a:t>
            </a:r>
          </a:p>
          <a:p>
            <a:pPr lvl="1" eaLnBrk="1" hangingPunct="1"/>
            <a:r>
              <a:rPr lang="en-US" altLang="en-US" smtClean="0"/>
              <a:t>Founded by John Smith in London England, 1607</a:t>
            </a:r>
          </a:p>
          <a:p>
            <a:pPr eaLnBrk="1" hangingPunct="1"/>
            <a:r>
              <a:rPr lang="en-US" altLang="en-US" sz="3200" smtClean="0"/>
              <a:t>Name:      </a:t>
            </a:r>
          </a:p>
          <a:p>
            <a:pPr lvl="1" eaLnBrk="1" hangingPunct="1"/>
            <a:r>
              <a:rPr lang="en-US" altLang="en-US" smtClean="0"/>
              <a:t>Church and members called Baptist</a:t>
            </a:r>
          </a:p>
        </p:txBody>
      </p:sp>
      <p:sp>
        <p:nvSpPr>
          <p:cNvPr id="2253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400" u="sng" smtClean="0"/>
              <a:t>Church Jesus Built</a:t>
            </a:r>
          </a:p>
          <a:p>
            <a:pPr eaLnBrk="1" hangingPunct="1"/>
            <a:r>
              <a:rPr lang="en-US" altLang="en-US" sz="3200" smtClean="0"/>
              <a:t>Origin:    </a:t>
            </a:r>
          </a:p>
          <a:p>
            <a:pPr lvl="1" eaLnBrk="1" hangingPunct="1"/>
            <a:r>
              <a:rPr lang="en-US" altLang="en-US" smtClean="0"/>
              <a:t>Founded by Jesus in Jerusalem in 33 AD</a:t>
            </a:r>
            <a:r>
              <a:rPr lang="en-US" altLang="en-US" sz="2800" smtClean="0"/>
              <a:t/>
            </a:r>
            <a:br>
              <a:rPr lang="en-US" altLang="en-US" sz="2800" smtClean="0"/>
            </a:br>
            <a:endParaRPr lang="en-US" altLang="en-US" smtClean="0"/>
          </a:p>
        </p:txBody>
      </p:sp>
      <p:sp>
        <p:nvSpPr>
          <p:cNvPr id="22534" name="Line 5"/>
          <p:cNvSpPr>
            <a:spLocks noChangeShapeType="1"/>
          </p:cNvSpPr>
          <p:nvPr/>
        </p:nvSpPr>
        <p:spPr bwMode="auto">
          <a:xfrm>
            <a:off x="4572000" y="1905000"/>
            <a:ext cx="0" cy="541020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232312B3-F017-45EA-95C8-B25CEF1E0728}" type="slidenum">
              <a:rPr lang="en-US" altLang="en-US"/>
              <a:pPr eaLnBrk="1" hangingPunct="1"/>
              <a:t>22</a:t>
            </a:fld>
            <a:endParaRPr lang="en-US" altLang="en-US"/>
          </a:p>
        </p:txBody>
      </p:sp>
      <p:sp>
        <p:nvSpPr>
          <p:cNvPr id="2355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5400" smtClean="0"/>
              <a:t>Why I Left </a:t>
            </a:r>
            <a:br>
              <a:rPr lang="en-US" altLang="en-US" sz="5400" smtClean="0"/>
            </a:br>
            <a:r>
              <a:rPr lang="en-US" altLang="en-US" sz="5400" smtClean="0"/>
              <a:t>The Baptist Church</a:t>
            </a:r>
          </a:p>
        </p:txBody>
      </p:sp>
      <p:sp>
        <p:nvSpPr>
          <p:cNvPr id="2355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400" u="sng" smtClean="0"/>
              <a:t>Baptist Churches</a:t>
            </a:r>
          </a:p>
          <a:p>
            <a:pPr eaLnBrk="1" hangingPunct="1"/>
            <a:r>
              <a:rPr lang="en-US" altLang="en-US" sz="3200" smtClean="0"/>
              <a:t>Origin:</a:t>
            </a:r>
          </a:p>
          <a:p>
            <a:pPr lvl="1" eaLnBrk="1" hangingPunct="1"/>
            <a:r>
              <a:rPr lang="en-US" altLang="en-US" smtClean="0"/>
              <a:t>Founded by John Smith in London England, 1607</a:t>
            </a:r>
          </a:p>
          <a:p>
            <a:pPr eaLnBrk="1" hangingPunct="1"/>
            <a:r>
              <a:rPr lang="en-US" altLang="en-US" sz="3200" smtClean="0"/>
              <a:t>Name:      </a:t>
            </a:r>
          </a:p>
          <a:p>
            <a:pPr lvl="1" eaLnBrk="1" hangingPunct="1"/>
            <a:r>
              <a:rPr lang="en-US" altLang="en-US" smtClean="0"/>
              <a:t>Church and members called Baptist</a:t>
            </a:r>
          </a:p>
        </p:txBody>
      </p:sp>
      <p:sp>
        <p:nvSpPr>
          <p:cNvPr id="23557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400" u="sng" smtClean="0"/>
              <a:t>Church Jesus Built</a:t>
            </a:r>
          </a:p>
          <a:p>
            <a:pPr eaLnBrk="1" hangingPunct="1"/>
            <a:r>
              <a:rPr lang="en-US" altLang="en-US" sz="3200" smtClean="0"/>
              <a:t>Origin:    </a:t>
            </a:r>
          </a:p>
          <a:p>
            <a:pPr lvl="1" eaLnBrk="1" hangingPunct="1"/>
            <a:r>
              <a:rPr lang="en-US" altLang="en-US" smtClean="0"/>
              <a:t>Founded by Jesus in Jerusalem in 33 AD</a:t>
            </a:r>
            <a:r>
              <a:rPr lang="en-US" altLang="en-US" sz="2800" smtClean="0"/>
              <a:t/>
            </a:r>
            <a:br>
              <a:rPr lang="en-US" altLang="en-US" sz="2800" smtClean="0"/>
            </a:br>
            <a:endParaRPr lang="en-US" altLang="en-US" smtClean="0"/>
          </a:p>
          <a:p>
            <a:pPr eaLnBrk="1" hangingPunct="1"/>
            <a:r>
              <a:rPr lang="en-US" altLang="en-US" sz="3200" smtClean="0"/>
              <a:t>Name:       </a:t>
            </a:r>
          </a:p>
          <a:p>
            <a:pPr lvl="1" eaLnBrk="1" hangingPunct="1"/>
            <a:r>
              <a:rPr lang="en-US" altLang="en-US" smtClean="0"/>
              <a:t>Church of Christ </a:t>
            </a:r>
            <a:br>
              <a:rPr lang="en-US" altLang="en-US" smtClean="0"/>
            </a:br>
            <a:r>
              <a:rPr lang="en-US" altLang="en-US" b="1" smtClean="0">
                <a:solidFill>
                  <a:srgbClr val="CC0099"/>
                </a:solidFill>
              </a:rPr>
              <a:t>(Rom 16:16)</a:t>
            </a: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/>
              <a:t>Church of God </a:t>
            </a:r>
            <a:br>
              <a:rPr lang="en-US" altLang="en-US" smtClean="0"/>
            </a:br>
            <a:r>
              <a:rPr lang="en-US" altLang="en-US" b="1" smtClean="0">
                <a:solidFill>
                  <a:srgbClr val="CC0099"/>
                </a:solidFill>
              </a:rPr>
              <a:t>(1 Cor 1:1-2)</a:t>
            </a:r>
          </a:p>
          <a:p>
            <a:pPr lvl="1" eaLnBrk="1" hangingPunct="1"/>
            <a:r>
              <a:rPr lang="en-US" altLang="en-US" smtClean="0"/>
              <a:t>Christians </a:t>
            </a:r>
            <a:r>
              <a:rPr lang="en-US" altLang="en-US" b="1" smtClean="0">
                <a:solidFill>
                  <a:srgbClr val="CC0099"/>
                </a:solidFill>
              </a:rPr>
              <a:t>(Acts 11:26; 1 Cor 1:10-13)</a:t>
            </a:r>
          </a:p>
        </p:txBody>
      </p:sp>
      <p:sp>
        <p:nvSpPr>
          <p:cNvPr id="23558" name="Line 5"/>
          <p:cNvSpPr>
            <a:spLocks noChangeShapeType="1"/>
          </p:cNvSpPr>
          <p:nvPr/>
        </p:nvSpPr>
        <p:spPr bwMode="auto">
          <a:xfrm>
            <a:off x="4572000" y="1905000"/>
            <a:ext cx="0" cy="541020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C2B1497-2ABA-4606-A406-6114A9D7D905}" type="slidenum">
              <a:rPr lang="en-US" altLang="en-US"/>
              <a:pPr eaLnBrk="1" hangingPunct="1"/>
              <a:t>23</a:t>
            </a:fld>
            <a:endParaRPr lang="en-US" altLang="en-US"/>
          </a:p>
        </p:txBody>
      </p:sp>
      <p:sp>
        <p:nvSpPr>
          <p:cNvPr id="2457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5400" smtClean="0"/>
              <a:t>Why I Left </a:t>
            </a:r>
            <a:br>
              <a:rPr lang="en-US" altLang="en-US" sz="5400" smtClean="0"/>
            </a:br>
            <a:r>
              <a:rPr lang="en-US" altLang="en-US" sz="5400" smtClean="0"/>
              <a:t>The Baptist Church</a:t>
            </a:r>
          </a:p>
        </p:txBody>
      </p:sp>
      <p:sp>
        <p:nvSpPr>
          <p:cNvPr id="2458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400" u="sng" smtClean="0"/>
              <a:t>Baptist Churches</a:t>
            </a:r>
          </a:p>
          <a:p>
            <a:pPr eaLnBrk="1" hangingPunct="1"/>
            <a:r>
              <a:rPr lang="en-US" altLang="en-US" sz="3200" smtClean="0"/>
              <a:t>Organization:</a:t>
            </a:r>
          </a:p>
          <a:p>
            <a:pPr lvl="1" eaLnBrk="1" hangingPunct="1"/>
            <a:r>
              <a:rPr lang="en-US" altLang="en-US" smtClean="0"/>
              <a:t>Local – Pastor, </a:t>
            </a:r>
            <a:br>
              <a:rPr lang="en-US" altLang="en-US" smtClean="0"/>
            </a:br>
            <a:r>
              <a:rPr lang="en-US" altLang="en-US" smtClean="0"/>
              <a:t>board of deacons   </a:t>
            </a:r>
          </a:p>
          <a:p>
            <a:pPr lvl="1" eaLnBrk="1" hangingPunct="1"/>
            <a:r>
              <a:rPr lang="en-US" altLang="en-US" smtClean="0"/>
              <a:t>Universally – Conventions and colleges </a:t>
            </a:r>
          </a:p>
        </p:txBody>
      </p:sp>
      <p:sp>
        <p:nvSpPr>
          <p:cNvPr id="24581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200" b="1" smtClean="0">
                <a:solidFill>
                  <a:srgbClr val="CC0099"/>
                </a:solidFill>
              </a:rPr>
              <a:t>.</a:t>
            </a:r>
          </a:p>
        </p:txBody>
      </p:sp>
      <p:sp>
        <p:nvSpPr>
          <p:cNvPr id="24582" name="Line 5"/>
          <p:cNvSpPr>
            <a:spLocks noChangeShapeType="1"/>
          </p:cNvSpPr>
          <p:nvPr/>
        </p:nvSpPr>
        <p:spPr bwMode="auto">
          <a:xfrm>
            <a:off x="4572000" y="1905000"/>
            <a:ext cx="0" cy="541020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62364E11-4269-4CEB-8EB8-D87DF0319C95}" type="slidenum">
              <a:rPr lang="en-US" altLang="en-US"/>
              <a:pPr eaLnBrk="1" hangingPunct="1"/>
              <a:t>24</a:t>
            </a:fld>
            <a:endParaRPr lang="en-US" altLang="en-US"/>
          </a:p>
        </p:txBody>
      </p:sp>
      <p:sp>
        <p:nvSpPr>
          <p:cNvPr id="2560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5400" smtClean="0"/>
              <a:t>Why I Left </a:t>
            </a:r>
            <a:br>
              <a:rPr lang="en-US" altLang="en-US" sz="5400" smtClean="0"/>
            </a:br>
            <a:r>
              <a:rPr lang="en-US" altLang="en-US" sz="5400" smtClean="0"/>
              <a:t>The Baptist Church</a:t>
            </a:r>
          </a:p>
        </p:txBody>
      </p:sp>
      <p:sp>
        <p:nvSpPr>
          <p:cNvPr id="2560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400" u="sng" smtClean="0"/>
              <a:t>Baptist Churches</a:t>
            </a:r>
          </a:p>
          <a:p>
            <a:pPr eaLnBrk="1" hangingPunct="1"/>
            <a:r>
              <a:rPr lang="en-US" altLang="en-US" sz="3200" smtClean="0"/>
              <a:t>Organization:</a:t>
            </a:r>
          </a:p>
          <a:p>
            <a:pPr lvl="1" eaLnBrk="1" hangingPunct="1"/>
            <a:r>
              <a:rPr lang="en-US" altLang="en-US" smtClean="0"/>
              <a:t>Local – Pastor, </a:t>
            </a:r>
            <a:br>
              <a:rPr lang="en-US" altLang="en-US" smtClean="0"/>
            </a:br>
            <a:r>
              <a:rPr lang="en-US" altLang="en-US" smtClean="0"/>
              <a:t>board of deacons   </a:t>
            </a:r>
          </a:p>
          <a:p>
            <a:pPr lvl="1" eaLnBrk="1" hangingPunct="1"/>
            <a:r>
              <a:rPr lang="en-US" altLang="en-US" smtClean="0"/>
              <a:t>Universally – Conventions and colleges </a:t>
            </a:r>
          </a:p>
        </p:txBody>
      </p:sp>
      <p:sp>
        <p:nvSpPr>
          <p:cNvPr id="2560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400" u="sng" smtClean="0"/>
              <a:t>Church Jesus Built</a:t>
            </a:r>
          </a:p>
          <a:p>
            <a:pPr eaLnBrk="1" hangingPunct="1"/>
            <a:r>
              <a:rPr lang="en-US" altLang="en-US" sz="3200" smtClean="0"/>
              <a:t>Organization:    </a:t>
            </a:r>
          </a:p>
          <a:p>
            <a:pPr lvl="1" eaLnBrk="1" hangingPunct="1"/>
            <a:r>
              <a:rPr lang="en-US" altLang="en-US" smtClean="0"/>
              <a:t>Elders, deacons, </a:t>
            </a:r>
            <a:br>
              <a:rPr lang="en-US" altLang="en-US" smtClean="0"/>
            </a:br>
            <a:r>
              <a:rPr lang="en-US" altLang="en-US" smtClean="0"/>
              <a:t>and members </a:t>
            </a:r>
            <a:br>
              <a:rPr lang="en-US" altLang="en-US" smtClean="0"/>
            </a:br>
            <a:r>
              <a:rPr lang="en-US" altLang="en-US" b="1" smtClean="0">
                <a:solidFill>
                  <a:srgbClr val="CC0099"/>
                </a:solidFill>
              </a:rPr>
              <a:t>(1 Pet 5:1,2; </a:t>
            </a:r>
            <a:br>
              <a:rPr lang="en-US" altLang="en-US" b="1" smtClean="0">
                <a:solidFill>
                  <a:srgbClr val="CC0099"/>
                </a:solidFill>
              </a:rPr>
            </a:br>
            <a:r>
              <a:rPr lang="en-US" altLang="en-US" b="1" smtClean="0">
                <a:solidFill>
                  <a:srgbClr val="CC0099"/>
                </a:solidFill>
              </a:rPr>
              <a:t>Acts 20:28; 14:23)</a:t>
            </a: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/>
              <a:t>Jesus is head!</a:t>
            </a:r>
            <a:endParaRPr lang="en-US" altLang="en-US" sz="2000" smtClean="0"/>
          </a:p>
        </p:txBody>
      </p:sp>
      <p:sp>
        <p:nvSpPr>
          <p:cNvPr id="25606" name="Line 5"/>
          <p:cNvSpPr>
            <a:spLocks noChangeShapeType="1"/>
          </p:cNvSpPr>
          <p:nvPr/>
        </p:nvSpPr>
        <p:spPr bwMode="auto">
          <a:xfrm>
            <a:off x="4572000" y="1905000"/>
            <a:ext cx="0" cy="541020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B223AF1-9C47-407A-95FE-D254E4DBD4E1}" type="slidenum">
              <a:rPr lang="en-US" altLang="en-US"/>
              <a:pPr eaLnBrk="1" hangingPunct="1"/>
              <a:t>25</a:t>
            </a:fld>
            <a:endParaRPr lang="en-US" altLang="en-US"/>
          </a:p>
        </p:txBody>
      </p:sp>
      <p:sp>
        <p:nvSpPr>
          <p:cNvPr id="2662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5400" smtClean="0"/>
              <a:t>Why I Left </a:t>
            </a:r>
            <a:br>
              <a:rPr lang="en-US" altLang="en-US" sz="5400" smtClean="0"/>
            </a:br>
            <a:r>
              <a:rPr lang="en-US" altLang="en-US" sz="5400" smtClean="0"/>
              <a:t>The Baptist Church</a:t>
            </a:r>
          </a:p>
        </p:txBody>
      </p:sp>
      <p:sp>
        <p:nvSpPr>
          <p:cNvPr id="2662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400" u="sng" smtClean="0"/>
              <a:t>Baptist Churches</a:t>
            </a:r>
          </a:p>
          <a:p>
            <a:pPr eaLnBrk="1" hangingPunct="1"/>
            <a:r>
              <a:rPr lang="en-US" altLang="en-US" sz="3200" smtClean="0"/>
              <a:t>Organization:</a:t>
            </a:r>
          </a:p>
          <a:p>
            <a:pPr lvl="1" eaLnBrk="1" hangingPunct="1"/>
            <a:r>
              <a:rPr lang="en-US" altLang="en-US" smtClean="0"/>
              <a:t>Local – Pastor, </a:t>
            </a:r>
            <a:br>
              <a:rPr lang="en-US" altLang="en-US" smtClean="0"/>
            </a:br>
            <a:r>
              <a:rPr lang="en-US" altLang="en-US" smtClean="0"/>
              <a:t>board of deacons   </a:t>
            </a:r>
          </a:p>
          <a:p>
            <a:pPr lvl="1" eaLnBrk="1" hangingPunct="1"/>
            <a:r>
              <a:rPr lang="en-US" altLang="en-US" smtClean="0"/>
              <a:t>Universally – Conventions and colleges </a:t>
            </a:r>
          </a:p>
          <a:p>
            <a:pPr eaLnBrk="1" hangingPunct="1"/>
            <a:r>
              <a:rPr lang="en-US" altLang="en-US" sz="3200" smtClean="0"/>
              <a:t>Rule of Faith:</a:t>
            </a:r>
            <a:r>
              <a:rPr lang="en-US" altLang="en-US" sz="3600" smtClean="0"/>
              <a:t>         </a:t>
            </a:r>
          </a:p>
          <a:p>
            <a:pPr lvl="1" eaLnBrk="1" hangingPunct="1"/>
            <a:r>
              <a:rPr lang="en-US" altLang="en-US" smtClean="0"/>
              <a:t>No difference in OT + NT Creeds used</a:t>
            </a:r>
            <a:endParaRPr lang="en-US" altLang="en-US" sz="2000" smtClean="0"/>
          </a:p>
          <a:p>
            <a:pPr eaLnBrk="1" hangingPunct="1"/>
            <a:endParaRPr lang="en-US" altLang="en-US" sz="3200" smtClean="0"/>
          </a:p>
        </p:txBody>
      </p:sp>
      <p:sp>
        <p:nvSpPr>
          <p:cNvPr id="2662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400" u="sng" smtClean="0"/>
              <a:t>Church Jesus Built</a:t>
            </a:r>
          </a:p>
          <a:p>
            <a:pPr eaLnBrk="1" hangingPunct="1"/>
            <a:r>
              <a:rPr lang="en-US" altLang="en-US" sz="3200" smtClean="0"/>
              <a:t>Organization:    </a:t>
            </a:r>
          </a:p>
          <a:p>
            <a:pPr lvl="1" eaLnBrk="1" hangingPunct="1"/>
            <a:r>
              <a:rPr lang="en-US" altLang="en-US" smtClean="0"/>
              <a:t>Elders, deacons, </a:t>
            </a:r>
            <a:br>
              <a:rPr lang="en-US" altLang="en-US" smtClean="0"/>
            </a:br>
            <a:r>
              <a:rPr lang="en-US" altLang="en-US" smtClean="0"/>
              <a:t>and members </a:t>
            </a:r>
            <a:br>
              <a:rPr lang="en-US" altLang="en-US" smtClean="0"/>
            </a:br>
            <a:r>
              <a:rPr lang="en-US" altLang="en-US" b="1" smtClean="0">
                <a:solidFill>
                  <a:srgbClr val="CC0099"/>
                </a:solidFill>
              </a:rPr>
              <a:t>(1 Pet 5:1,2; </a:t>
            </a:r>
            <a:br>
              <a:rPr lang="en-US" altLang="en-US" b="1" smtClean="0">
                <a:solidFill>
                  <a:srgbClr val="CC0099"/>
                </a:solidFill>
              </a:rPr>
            </a:br>
            <a:r>
              <a:rPr lang="en-US" altLang="en-US" b="1" smtClean="0">
                <a:solidFill>
                  <a:srgbClr val="CC0099"/>
                </a:solidFill>
              </a:rPr>
              <a:t>Acts 20:28; 14:23)</a:t>
            </a: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/>
              <a:t>Jesus is head!</a:t>
            </a:r>
            <a:endParaRPr lang="en-US" altLang="en-US" sz="2000" smtClean="0"/>
          </a:p>
        </p:txBody>
      </p:sp>
      <p:sp>
        <p:nvSpPr>
          <p:cNvPr id="26630" name="Line 5"/>
          <p:cNvSpPr>
            <a:spLocks noChangeShapeType="1"/>
          </p:cNvSpPr>
          <p:nvPr/>
        </p:nvSpPr>
        <p:spPr bwMode="auto">
          <a:xfrm>
            <a:off x="4572000" y="1905000"/>
            <a:ext cx="0" cy="541020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EF22C54-0A7A-49C1-8806-7C75EABC119C}" type="slidenum">
              <a:rPr lang="en-US" altLang="en-US"/>
              <a:pPr eaLnBrk="1" hangingPunct="1"/>
              <a:t>26</a:t>
            </a:fld>
            <a:endParaRPr lang="en-US" altLang="en-US"/>
          </a:p>
        </p:txBody>
      </p:sp>
      <p:sp>
        <p:nvSpPr>
          <p:cNvPr id="2765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5400" smtClean="0"/>
              <a:t>Why I Left </a:t>
            </a:r>
            <a:br>
              <a:rPr lang="en-US" altLang="en-US" sz="5400" smtClean="0"/>
            </a:br>
            <a:r>
              <a:rPr lang="en-US" altLang="en-US" sz="5400" smtClean="0"/>
              <a:t>The Baptist Church</a:t>
            </a:r>
          </a:p>
        </p:txBody>
      </p:sp>
      <p:sp>
        <p:nvSpPr>
          <p:cNvPr id="2765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400" u="sng" smtClean="0"/>
              <a:t>Baptist Churches</a:t>
            </a:r>
          </a:p>
          <a:p>
            <a:pPr eaLnBrk="1" hangingPunct="1"/>
            <a:r>
              <a:rPr lang="en-US" altLang="en-US" sz="3200" smtClean="0"/>
              <a:t>Organization:</a:t>
            </a:r>
          </a:p>
          <a:p>
            <a:pPr lvl="1" eaLnBrk="1" hangingPunct="1"/>
            <a:r>
              <a:rPr lang="en-US" altLang="en-US" smtClean="0"/>
              <a:t>Local – Pastor, </a:t>
            </a:r>
            <a:br>
              <a:rPr lang="en-US" altLang="en-US" smtClean="0"/>
            </a:br>
            <a:r>
              <a:rPr lang="en-US" altLang="en-US" smtClean="0"/>
              <a:t>board of deacons   </a:t>
            </a:r>
          </a:p>
          <a:p>
            <a:pPr lvl="1" eaLnBrk="1" hangingPunct="1"/>
            <a:r>
              <a:rPr lang="en-US" altLang="en-US" smtClean="0"/>
              <a:t>Universally – Conventions and colleges </a:t>
            </a:r>
          </a:p>
          <a:p>
            <a:pPr eaLnBrk="1" hangingPunct="1"/>
            <a:r>
              <a:rPr lang="en-US" altLang="en-US" sz="3200" smtClean="0"/>
              <a:t>Rule of Faith:</a:t>
            </a:r>
            <a:r>
              <a:rPr lang="en-US" altLang="en-US" sz="3600" smtClean="0"/>
              <a:t>         </a:t>
            </a:r>
          </a:p>
          <a:p>
            <a:pPr lvl="1" eaLnBrk="1" hangingPunct="1"/>
            <a:r>
              <a:rPr lang="en-US" altLang="en-US" smtClean="0"/>
              <a:t>No difference in OT + NT Creeds used</a:t>
            </a:r>
            <a:endParaRPr lang="en-US" altLang="en-US" sz="2000" smtClean="0"/>
          </a:p>
          <a:p>
            <a:pPr eaLnBrk="1" hangingPunct="1"/>
            <a:endParaRPr lang="en-US" altLang="en-US" sz="3200" smtClean="0"/>
          </a:p>
        </p:txBody>
      </p:sp>
      <p:sp>
        <p:nvSpPr>
          <p:cNvPr id="2765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400" u="sng" dirty="0" smtClean="0"/>
              <a:t>Church Jesus Built</a:t>
            </a:r>
          </a:p>
          <a:p>
            <a:pPr eaLnBrk="1" hangingPunct="1"/>
            <a:r>
              <a:rPr lang="en-US" altLang="en-US" sz="3200" dirty="0" smtClean="0"/>
              <a:t>Organization:    </a:t>
            </a:r>
          </a:p>
          <a:p>
            <a:pPr lvl="1" eaLnBrk="1" hangingPunct="1"/>
            <a:r>
              <a:rPr lang="en-US" altLang="en-US" dirty="0" smtClean="0"/>
              <a:t>Elders, deacons, </a:t>
            </a:r>
            <a:br>
              <a:rPr lang="en-US" altLang="en-US" dirty="0" smtClean="0"/>
            </a:br>
            <a:r>
              <a:rPr lang="en-US" altLang="en-US" dirty="0" smtClean="0"/>
              <a:t>and members </a:t>
            </a:r>
            <a:br>
              <a:rPr lang="en-US" altLang="en-US" dirty="0" smtClean="0"/>
            </a:br>
            <a:r>
              <a:rPr lang="en-US" altLang="en-US" b="1" dirty="0" smtClean="0">
                <a:solidFill>
                  <a:srgbClr val="CC0099"/>
                </a:solidFill>
              </a:rPr>
              <a:t>(1 Pet 5:1,2; </a:t>
            </a:r>
            <a:br>
              <a:rPr lang="en-US" altLang="en-US" b="1" dirty="0" smtClean="0">
                <a:solidFill>
                  <a:srgbClr val="CC0099"/>
                </a:solidFill>
              </a:rPr>
            </a:br>
            <a:r>
              <a:rPr lang="en-US" altLang="en-US" b="1" dirty="0" smtClean="0">
                <a:solidFill>
                  <a:srgbClr val="CC0099"/>
                </a:solidFill>
              </a:rPr>
              <a:t>Acts 20:28; 14:23)</a:t>
            </a:r>
            <a:r>
              <a:rPr lang="en-US" altLang="en-US" dirty="0" smtClean="0"/>
              <a:t> </a:t>
            </a:r>
          </a:p>
          <a:p>
            <a:pPr lvl="1" eaLnBrk="1" hangingPunct="1"/>
            <a:r>
              <a:rPr lang="en-US" altLang="en-US" dirty="0" smtClean="0"/>
              <a:t>Jesus is head!</a:t>
            </a:r>
            <a:endParaRPr lang="en-US" altLang="en-US" sz="2000" dirty="0" smtClean="0"/>
          </a:p>
          <a:p>
            <a:pPr eaLnBrk="1" hangingPunct="1"/>
            <a:r>
              <a:rPr lang="en-US" altLang="en-US" sz="3200" dirty="0" smtClean="0"/>
              <a:t>Rule of Faith:</a:t>
            </a:r>
            <a:r>
              <a:rPr lang="en-US" altLang="en-US" sz="3600" dirty="0" smtClean="0"/>
              <a:t> </a:t>
            </a:r>
          </a:p>
          <a:p>
            <a:pPr lvl="1" eaLnBrk="1" hangingPunct="1"/>
            <a:r>
              <a:rPr lang="en-US" altLang="en-US" dirty="0" smtClean="0"/>
              <a:t>The NT of Christ </a:t>
            </a:r>
            <a:br>
              <a:rPr lang="en-US" altLang="en-US" dirty="0" smtClean="0"/>
            </a:br>
            <a:r>
              <a:rPr lang="en-US" altLang="en-US" b="1" dirty="0" smtClean="0">
                <a:solidFill>
                  <a:srgbClr val="CC0099"/>
                </a:solidFill>
              </a:rPr>
              <a:t>(Col 2:14-17; </a:t>
            </a:r>
            <a:br>
              <a:rPr lang="en-US" altLang="en-US" b="1" dirty="0" smtClean="0">
                <a:solidFill>
                  <a:srgbClr val="CC0099"/>
                </a:solidFill>
              </a:rPr>
            </a:br>
            <a:r>
              <a:rPr lang="en-US" altLang="en-US" b="1" dirty="0" smtClean="0">
                <a:solidFill>
                  <a:srgbClr val="CC0099"/>
                </a:solidFill>
              </a:rPr>
              <a:t>Heb 8:6-8; 9:16)</a:t>
            </a:r>
          </a:p>
        </p:txBody>
      </p:sp>
      <p:sp>
        <p:nvSpPr>
          <p:cNvPr id="27654" name="Line 5"/>
          <p:cNvSpPr>
            <a:spLocks noChangeShapeType="1"/>
          </p:cNvSpPr>
          <p:nvPr/>
        </p:nvSpPr>
        <p:spPr bwMode="auto">
          <a:xfrm>
            <a:off x="4572000" y="1905000"/>
            <a:ext cx="0" cy="541020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EAFF76-3A36-42F1-BE20-88ABD69CA2D0}" type="slidenum">
              <a:rPr lang="en-US" altLang="en-US"/>
              <a:pPr eaLnBrk="1" hangingPunct="1"/>
              <a:t>27</a:t>
            </a:fld>
            <a:endParaRPr lang="en-US" altLang="en-US"/>
          </a:p>
        </p:txBody>
      </p:sp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5400" smtClean="0"/>
              <a:t>Why I Left </a:t>
            </a:r>
            <a:br>
              <a:rPr lang="en-US" altLang="en-US" sz="5400" smtClean="0"/>
            </a:br>
            <a:r>
              <a:rPr lang="en-US" altLang="en-US" sz="5400" smtClean="0"/>
              <a:t>The Baptist Church</a:t>
            </a:r>
          </a:p>
        </p:txBody>
      </p:sp>
      <p:sp>
        <p:nvSpPr>
          <p:cNvPr id="2867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400" u="sng" smtClean="0"/>
              <a:t>Baptist Churches</a:t>
            </a:r>
          </a:p>
          <a:p>
            <a:pPr eaLnBrk="1" hangingPunct="1"/>
            <a:r>
              <a:rPr lang="en-US" altLang="en-US" sz="3200" smtClean="0"/>
              <a:t>Worship:</a:t>
            </a:r>
          </a:p>
          <a:p>
            <a:pPr lvl="1" eaLnBrk="1" hangingPunct="1"/>
            <a:r>
              <a:rPr lang="en-US" altLang="en-US" smtClean="0"/>
              <a:t>Tithing </a:t>
            </a:r>
          </a:p>
          <a:p>
            <a:pPr lvl="1" eaLnBrk="1" hangingPunct="1"/>
            <a:r>
              <a:rPr lang="en-US" altLang="en-US" smtClean="0"/>
              <a:t>Women lead</a:t>
            </a:r>
          </a:p>
          <a:p>
            <a:pPr lvl="1" eaLnBrk="1" hangingPunct="1"/>
            <a:r>
              <a:rPr lang="en-US" altLang="en-US" smtClean="0"/>
              <a:t>Instrumental Music</a:t>
            </a:r>
          </a:p>
          <a:p>
            <a:pPr lvl="1" eaLnBrk="1" hangingPunct="1"/>
            <a:r>
              <a:rPr lang="en-US" altLang="en-US" smtClean="0"/>
              <a:t>Communion seldom observed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28677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200" b="1" smtClean="0">
                <a:solidFill>
                  <a:srgbClr val="CC0099"/>
                </a:solidFill>
              </a:rPr>
              <a:t>.</a:t>
            </a:r>
          </a:p>
        </p:txBody>
      </p:sp>
      <p:sp>
        <p:nvSpPr>
          <p:cNvPr id="28678" name="Line 5"/>
          <p:cNvSpPr>
            <a:spLocks noChangeShapeType="1"/>
          </p:cNvSpPr>
          <p:nvPr/>
        </p:nvSpPr>
        <p:spPr bwMode="auto">
          <a:xfrm>
            <a:off x="4572000" y="1905000"/>
            <a:ext cx="0" cy="541020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4A1C5AD-D77F-4EAD-A04A-7A97CBF4E54F}" type="slidenum">
              <a:rPr lang="en-US" altLang="en-US"/>
              <a:pPr eaLnBrk="1" hangingPunct="1"/>
              <a:t>28</a:t>
            </a:fld>
            <a:endParaRPr lang="en-US" altLang="en-US"/>
          </a:p>
        </p:txBody>
      </p:sp>
      <p:sp>
        <p:nvSpPr>
          <p:cNvPr id="2969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5400" smtClean="0"/>
              <a:t>Why I Left </a:t>
            </a:r>
            <a:br>
              <a:rPr lang="en-US" altLang="en-US" sz="5400" smtClean="0"/>
            </a:br>
            <a:r>
              <a:rPr lang="en-US" altLang="en-US" sz="5400" smtClean="0"/>
              <a:t>The Baptist Church</a:t>
            </a:r>
          </a:p>
        </p:txBody>
      </p:sp>
      <p:sp>
        <p:nvSpPr>
          <p:cNvPr id="2970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400" u="sng" smtClean="0"/>
              <a:t>Baptist Churches</a:t>
            </a:r>
          </a:p>
          <a:p>
            <a:pPr eaLnBrk="1" hangingPunct="1"/>
            <a:r>
              <a:rPr lang="en-US" altLang="en-US" sz="3200" smtClean="0"/>
              <a:t>Worship:</a:t>
            </a:r>
          </a:p>
          <a:p>
            <a:pPr lvl="1" eaLnBrk="1" hangingPunct="1"/>
            <a:r>
              <a:rPr lang="en-US" altLang="en-US" smtClean="0"/>
              <a:t>Tithing </a:t>
            </a:r>
          </a:p>
          <a:p>
            <a:pPr lvl="1" eaLnBrk="1" hangingPunct="1"/>
            <a:r>
              <a:rPr lang="en-US" altLang="en-US" smtClean="0"/>
              <a:t>Women lead</a:t>
            </a:r>
          </a:p>
          <a:p>
            <a:pPr lvl="1" eaLnBrk="1" hangingPunct="1"/>
            <a:r>
              <a:rPr lang="en-US" altLang="en-US" smtClean="0"/>
              <a:t>Instrumental Music</a:t>
            </a:r>
          </a:p>
          <a:p>
            <a:pPr lvl="1" eaLnBrk="1" hangingPunct="1"/>
            <a:r>
              <a:rPr lang="en-US" altLang="en-US" smtClean="0"/>
              <a:t>Communion seldom observed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29701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400" u="sng" smtClean="0"/>
              <a:t>Church Jesus Built</a:t>
            </a:r>
          </a:p>
          <a:p>
            <a:pPr eaLnBrk="1" hangingPunct="1"/>
            <a:r>
              <a:rPr lang="en-US" altLang="en-US" sz="3200" smtClean="0"/>
              <a:t>Worship:</a:t>
            </a:r>
          </a:p>
          <a:p>
            <a:pPr lvl="1" eaLnBrk="1" hangingPunct="1"/>
            <a:r>
              <a:rPr lang="en-US" altLang="en-US" smtClean="0"/>
              <a:t>Giving </a:t>
            </a:r>
            <a:r>
              <a:rPr lang="en-US" altLang="en-US" b="1" smtClean="0">
                <a:solidFill>
                  <a:srgbClr val="CC0099"/>
                </a:solidFill>
              </a:rPr>
              <a:t>(1 Cor 16:2)</a:t>
            </a:r>
          </a:p>
          <a:p>
            <a:pPr lvl="1" eaLnBrk="1" hangingPunct="1"/>
            <a:r>
              <a:rPr lang="en-US" altLang="en-US" smtClean="0"/>
              <a:t>Men lead </a:t>
            </a:r>
            <a:r>
              <a:rPr lang="en-US" altLang="en-US" b="1" smtClean="0">
                <a:solidFill>
                  <a:srgbClr val="CC0099"/>
                </a:solidFill>
              </a:rPr>
              <a:t>(1 Cor 14:34)</a:t>
            </a: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/>
              <a:t>Singing </a:t>
            </a:r>
            <a:r>
              <a:rPr lang="en-US" altLang="en-US" b="1" smtClean="0">
                <a:solidFill>
                  <a:srgbClr val="CC0099"/>
                </a:solidFill>
              </a:rPr>
              <a:t>(Eph 5:19)</a:t>
            </a:r>
          </a:p>
          <a:p>
            <a:pPr lvl="1" eaLnBrk="1" hangingPunct="1"/>
            <a:r>
              <a:rPr lang="en-US" altLang="en-US" smtClean="0"/>
              <a:t>Communion observed every Sunday</a:t>
            </a:r>
            <a:br>
              <a:rPr lang="en-US" altLang="en-US" smtClean="0"/>
            </a:br>
            <a:r>
              <a:rPr lang="en-US" altLang="en-US" b="1" smtClean="0">
                <a:solidFill>
                  <a:srgbClr val="CC0099"/>
                </a:solidFill>
              </a:rPr>
              <a:t>(Acts 20:7)</a:t>
            </a:r>
          </a:p>
        </p:txBody>
      </p:sp>
      <p:sp>
        <p:nvSpPr>
          <p:cNvPr id="29702" name="Line 5"/>
          <p:cNvSpPr>
            <a:spLocks noChangeShapeType="1"/>
          </p:cNvSpPr>
          <p:nvPr/>
        </p:nvSpPr>
        <p:spPr bwMode="auto">
          <a:xfrm>
            <a:off x="4572000" y="1905000"/>
            <a:ext cx="0" cy="541020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E2B113DF-56E6-4DA1-BCD6-4FF80A58E420}" type="slidenum">
              <a:rPr lang="en-US" altLang="en-US"/>
              <a:pPr eaLnBrk="1" hangingPunct="1"/>
              <a:t>29</a:t>
            </a:fld>
            <a:endParaRPr lang="en-US" altLang="en-US"/>
          </a:p>
        </p:txBody>
      </p:sp>
      <p:sp>
        <p:nvSpPr>
          <p:cNvPr id="3072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5400" smtClean="0"/>
              <a:t>Why I Left </a:t>
            </a:r>
            <a:br>
              <a:rPr lang="en-US" altLang="en-US" sz="5400" smtClean="0"/>
            </a:br>
            <a:r>
              <a:rPr lang="en-US" altLang="en-US" sz="5400" smtClean="0"/>
              <a:t>The Baptist Church</a:t>
            </a:r>
          </a:p>
        </p:txBody>
      </p:sp>
      <p:sp>
        <p:nvSpPr>
          <p:cNvPr id="3072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400" u="sng" smtClean="0"/>
              <a:t>Baptist Churches</a:t>
            </a:r>
          </a:p>
          <a:p>
            <a:pPr eaLnBrk="1" hangingPunct="1"/>
            <a:r>
              <a:rPr lang="en-US" altLang="en-US" sz="3200" smtClean="0"/>
              <a:t>Worship:</a:t>
            </a:r>
          </a:p>
          <a:p>
            <a:pPr lvl="1" eaLnBrk="1" hangingPunct="1"/>
            <a:r>
              <a:rPr lang="en-US" altLang="en-US" smtClean="0"/>
              <a:t>Tithing </a:t>
            </a:r>
          </a:p>
          <a:p>
            <a:pPr lvl="1" eaLnBrk="1" hangingPunct="1"/>
            <a:r>
              <a:rPr lang="en-US" altLang="en-US" smtClean="0"/>
              <a:t>Women lead</a:t>
            </a:r>
          </a:p>
          <a:p>
            <a:pPr lvl="1" eaLnBrk="1" hangingPunct="1"/>
            <a:r>
              <a:rPr lang="en-US" altLang="en-US" smtClean="0"/>
              <a:t>Instrumental Music</a:t>
            </a:r>
          </a:p>
          <a:p>
            <a:pPr lvl="1" eaLnBrk="1" hangingPunct="1"/>
            <a:r>
              <a:rPr lang="en-US" altLang="en-US" smtClean="0"/>
              <a:t>Communion seldom observed</a:t>
            </a:r>
            <a:br>
              <a:rPr lang="en-US" altLang="en-US" smtClean="0"/>
            </a:br>
            <a:endParaRPr lang="en-US" altLang="en-US" smtClean="0"/>
          </a:p>
          <a:p>
            <a:pPr eaLnBrk="1" hangingPunct="1"/>
            <a:r>
              <a:rPr lang="en-US" altLang="en-US" sz="3200" smtClean="0"/>
              <a:t>Work of Church         </a:t>
            </a:r>
          </a:p>
          <a:p>
            <a:pPr lvl="1" eaLnBrk="1" hangingPunct="1"/>
            <a:r>
              <a:rPr lang="en-US" altLang="en-US" smtClean="0"/>
              <a:t>Spiritual, physical, and social</a:t>
            </a:r>
          </a:p>
        </p:txBody>
      </p:sp>
      <p:sp>
        <p:nvSpPr>
          <p:cNvPr id="3072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400" u="sng" smtClean="0"/>
              <a:t>Church Jesus Built</a:t>
            </a:r>
          </a:p>
          <a:p>
            <a:pPr eaLnBrk="1" hangingPunct="1"/>
            <a:r>
              <a:rPr lang="en-US" altLang="en-US" sz="3200" smtClean="0"/>
              <a:t>Worship:</a:t>
            </a:r>
          </a:p>
          <a:p>
            <a:pPr lvl="1" eaLnBrk="1" hangingPunct="1"/>
            <a:r>
              <a:rPr lang="en-US" altLang="en-US" smtClean="0"/>
              <a:t>Giving </a:t>
            </a:r>
            <a:r>
              <a:rPr lang="en-US" altLang="en-US" b="1" smtClean="0">
                <a:solidFill>
                  <a:srgbClr val="CC0099"/>
                </a:solidFill>
              </a:rPr>
              <a:t>(1 Cor 16:2)</a:t>
            </a:r>
          </a:p>
          <a:p>
            <a:pPr lvl="1" eaLnBrk="1" hangingPunct="1"/>
            <a:r>
              <a:rPr lang="en-US" altLang="en-US" smtClean="0"/>
              <a:t>Men lead </a:t>
            </a:r>
            <a:r>
              <a:rPr lang="en-US" altLang="en-US" b="1" smtClean="0">
                <a:solidFill>
                  <a:srgbClr val="CC0099"/>
                </a:solidFill>
              </a:rPr>
              <a:t>(1 Cor 14:34)</a:t>
            </a: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/>
              <a:t>Singing </a:t>
            </a:r>
            <a:r>
              <a:rPr lang="en-US" altLang="en-US" b="1" smtClean="0">
                <a:solidFill>
                  <a:srgbClr val="CC0099"/>
                </a:solidFill>
              </a:rPr>
              <a:t>(Eph 5:19)</a:t>
            </a:r>
          </a:p>
          <a:p>
            <a:pPr lvl="1" eaLnBrk="1" hangingPunct="1"/>
            <a:r>
              <a:rPr lang="en-US" altLang="en-US" smtClean="0"/>
              <a:t>Communion observed every Sunday</a:t>
            </a:r>
            <a:br>
              <a:rPr lang="en-US" altLang="en-US" smtClean="0"/>
            </a:br>
            <a:r>
              <a:rPr lang="en-US" altLang="en-US" b="1" smtClean="0">
                <a:solidFill>
                  <a:srgbClr val="CC0099"/>
                </a:solidFill>
              </a:rPr>
              <a:t>(Acts 20:7)</a:t>
            </a:r>
          </a:p>
        </p:txBody>
      </p:sp>
      <p:sp>
        <p:nvSpPr>
          <p:cNvPr id="30726" name="Line 5"/>
          <p:cNvSpPr>
            <a:spLocks noChangeShapeType="1"/>
          </p:cNvSpPr>
          <p:nvPr/>
        </p:nvSpPr>
        <p:spPr bwMode="auto">
          <a:xfrm>
            <a:off x="4572000" y="1905000"/>
            <a:ext cx="0" cy="541020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72AC627-3CFA-451A-BF3E-84C49681B301}" type="slidenum">
              <a:rPr lang="en-US" altLang="en-US"/>
              <a:pPr eaLnBrk="1" hangingPunct="1"/>
              <a:t>3</a:t>
            </a:fld>
            <a:endParaRPr lang="en-US" altLang="en-US"/>
          </a:p>
        </p:txBody>
      </p:sp>
      <p:pic>
        <p:nvPicPr>
          <p:cNvPr id="4099" name="Picture 2" descr="j0139609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3048000"/>
            <a:ext cx="3886200" cy="2873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4100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smtClean="0"/>
              <a:t>Reasons I Did Not Leave</a:t>
            </a:r>
            <a:endParaRPr lang="en-US" altLang="en-US" sz="6000" smtClean="0"/>
          </a:p>
        </p:txBody>
      </p:sp>
      <p:sp>
        <p:nvSpPr>
          <p:cNvPr id="4101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001000" cy="5791200"/>
          </a:xfrm>
        </p:spPr>
        <p:txBody>
          <a:bodyPr/>
          <a:lstStyle/>
          <a:p>
            <a:pPr marL="463550" indent="-463550" eaLnBrk="1" hangingPunct="1">
              <a:lnSpc>
                <a:spcPct val="110000"/>
              </a:lnSpc>
            </a:pPr>
            <a:r>
              <a:rPr lang="en-US" altLang="en-US" sz="4000" smtClean="0"/>
              <a:t>Personal Preference</a:t>
            </a:r>
          </a:p>
          <a:p>
            <a:pPr marL="463550" indent="-463550" eaLnBrk="1" hangingPunct="1">
              <a:lnSpc>
                <a:spcPct val="110000"/>
              </a:lnSpc>
            </a:pPr>
            <a:r>
              <a:rPr lang="en-US" altLang="en-US" sz="4000" smtClean="0"/>
              <a:t>Friendliness and Associations</a:t>
            </a:r>
          </a:p>
          <a:p>
            <a:pPr marL="463550" indent="-463550" eaLnBrk="1" hangingPunct="1">
              <a:lnSpc>
                <a:spcPct val="110000"/>
              </a:lnSpc>
            </a:pPr>
            <a:r>
              <a:rPr lang="en-US" altLang="en-US" sz="4000" smtClean="0"/>
              <a:t>Moral Purity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7CD664F-B86A-4AB1-86EF-695B84702F7C}" type="slidenum">
              <a:rPr lang="en-US" altLang="en-US"/>
              <a:pPr eaLnBrk="1" hangingPunct="1"/>
              <a:t>30</a:t>
            </a:fld>
            <a:endParaRPr lang="en-US" altLang="en-US"/>
          </a:p>
        </p:txBody>
      </p:sp>
      <p:sp>
        <p:nvSpPr>
          <p:cNvPr id="3174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5400" smtClean="0"/>
              <a:t>Why I Left </a:t>
            </a:r>
            <a:br>
              <a:rPr lang="en-US" altLang="en-US" sz="5400" smtClean="0"/>
            </a:br>
            <a:r>
              <a:rPr lang="en-US" altLang="en-US" sz="5400" smtClean="0"/>
              <a:t>The Baptist Church</a:t>
            </a:r>
          </a:p>
        </p:txBody>
      </p:sp>
      <p:sp>
        <p:nvSpPr>
          <p:cNvPr id="3174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400" u="sng" smtClean="0"/>
              <a:t>Baptist Churches</a:t>
            </a:r>
          </a:p>
          <a:p>
            <a:pPr eaLnBrk="1" hangingPunct="1"/>
            <a:r>
              <a:rPr lang="en-US" altLang="en-US" sz="3200" smtClean="0"/>
              <a:t>Worship:</a:t>
            </a:r>
          </a:p>
          <a:p>
            <a:pPr lvl="1" eaLnBrk="1" hangingPunct="1"/>
            <a:r>
              <a:rPr lang="en-US" altLang="en-US" smtClean="0"/>
              <a:t>Tithing </a:t>
            </a:r>
          </a:p>
          <a:p>
            <a:pPr lvl="1" eaLnBrk="1" hangingPunct="1"/>
            <a:r>
              <a:rPr lang="en-US" altLang="en-US" smtClean="0"/>
              <a:t>Women lead</a:t>
            </a:r>
          </a:p>
          <a:p>
            <a:pPr lvl="1" eaLnBrk="1" hangingPunct="1"/>
            <a:r>
              <a:rPr lang="en-US" altLang="en-US" smtClean="0"/>
              <a:t>Instrumental Music</a:t>
            </a:r>
          </a:p>
          <a:p>
            <a:pPr lvl="1" eaLnBrk="1" hangingPunct="1"/>
            <a:r>
              <a:rPr lang="en-US" altLang="en-US" smtClean="0"/>
              <a:t>Communion seldom observed</a:t>
            </a:r>
            <a:br>
              <a:rPr lang="en-US" altLang="en-US" smtClean="0"/>
            </a:br>
            <a:endParaRPr lang="en-US" altLang="en-US" smtClean="0"/>
          </a:p>
          <a:p>
            <a:pPr eaLnBrk="1" hangingPunct="1"/>
            <a:r>
              <a:rPr lang="en-US" altLang="en-US" sz="3200" smtClean="0"/>
              <a:t>Work of Church         </a:t>
            </a:r>
          </a:p>
          <a:p>
            <a:pPr lvl="1" eaLnBrk="1" hangingPunct="1"/>
            <a:r>
              <a:rPr lang="en-US" altLang="en-US" smtClean="0"/>
              <a:t>Spiritual, physical, and social</a:t>
            </a:r>
          </a:p>
        </p:txBody>
      </p:sp>
      <p:sp>
        <p:nvSpPr>
          <p:cNvPr id="3174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400" u="sng" smtClean="0"/>
              <a:t>Church Jesus Built</a:t>
            </a:r>
          </a:p>
          <a:p>
            <a:pPr eaLnBrk="1" hangingPunct="1"/>
            <a:r>
              <a:rPr lang="en-US" altLang="en-US" sz="3200" smtClean="0"/>
              <a:t>Worship:</a:t>
            </a:r>
          </a:p>
          <a:p>
            <a:pPr lvl="1" eaLnBrk="1" hangingPunct="1"/>
            <a:r>
              <a:rPr lang="en-US" altLang="en-US" smtClean="0"/>
              <a:t>Giving </a:t>
            </a:r>
            <a:r>
              <a:rPr lang="en-US" altLang="en-US" b="1" smtClean="0">
                <a:solidFill>
                  <a:srgbClr val="CC0099"/>
                </a:solidFill>
              </a:rPr>
              <a:t>(1 Cor 16:2)</a:t>
            </a:r>
          </a:p>
          <a:p>
            <a:pPr lvl="1" eaLnBrk="1" hangingPunct="1"/>
            <a:r>
              <a:rPr lang="en-US" altLang="en-US" smtClean="0"/>
              <a:t>Men lead </a:t>
            </a:r>
            <a:r>
              <a:rPr lang="en-US" altLang="en-US" b="1" smtClean="0">
                <a:solidFill>
                  <a:srgbClr val="CC0099"/>
                </a:solidFill>
              </a:rPr>
              <a:t>(1 Cor 14:34)</a:t>
            </a:r>
            <a:r>
              <a:rPr lang="en-US" altLang="en-US" smtClean="0"/>
              <a:t> </a:t>
            </a:r>
          </a:p>
          <a:p>
            <a:pPr lvl="1" eaLnBrk="1" hangingPunct="1"/>
            <a:r>
              <a:rPr lang="en-US" altLang="en-US" smtClean="0"/>
              <a:t>Singing </a:t>
            </a:r>
            <a:r>
              <a:rPr lang="en-US" altLang="en-US" b="1" smtClean="0">
                <a:solidFill>
                  <a:srgbClr val="CC0099"/>
                </a:solidFill>
              </a:rPr>
              <a:t>(Eph 5:19)</a:t>
            </a:r>
          </a:p>
          <a:p>
            <a:pPr lvl="1" eaLnBrk="1" hangingPunct="1"/>
            <a:r>
              <a:rPr lang="en-US" altLang="en-US" smtClean="0"/>
              <a:t>Communion observed every Sunday</a:t>
            </a:r>
            <a:br>
              <a:rPr lang="en-US" altLang="en-US" smtClean="0"/>
            </a:br>
            <a:r>
              <a:rPr lang="en-US" altLang="en-US" b="1" smtClean="0">
                <a:solidFill>
                  <a:srgbClr val="CC0099"/>
                </a:solidFill>
              </a:rPr>
              <a:t>(Acts 20:7)</a:t>
            </a:r>
          </a:p>
          <a:p>
            <a:pPr eaLnBrk="1" hangingPunct="1"/>
            <a:r>
              <a:rPr lang="en-US" altLang="en-US" sz="3200" smtClean="0"/>
              <a:t>Work of Church</a:t>
            </a:r>
          </a:p>
          <a:p>
            <a:pPr lvl="1" eaLnBrk="1" hangingPunct="1"/>
            <a:r>
              <a:rPr lang="en-US" altLang="en-US" smtClean="0"/>
              <a:t>Spiritual Work </a:t>
            </a:r>
            <a:br>
              <a:rPr lang="en-US" altLang="en-US" smtClean="0"/>
            </a:br>
            <a:r>
              <a:rPr lang="en-US" altLang="en-US" b="1" smtClean="0">
                <a:solidFill>
                  <a:srgbClr val="CC0099"/>
                </a:solidFill>
              </a:rPr>
              <a:t>(Eph 4:11-12)</a:t>
            </a:r>
          </a:p>
        </p:txBody>
      </p:sp>
      <p:sp>
        <p:nvSpPr>
          <p:cNvPr id="31750" name="Line 5"/>
          <p:cNvSpPr>
            <a:spLocks noChangeShapeType="1"/>
          </p:cNvSpPr>
          <p:nvPr/>
        </p:nvSpPr>
        <p:spPr bwMode="auto">
          <a:xfrm>
            <a:off x="4572000" y="1905000"/>
            <a:ext cx="0" cy="541020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818700F-DE09-4A96-8110-7698D1A88DDE}" type="slidenum">
              <a:rPr lang="en-US" altLang="en-US"/>
              <a:pPr eaLnBrk="1" hangingPunct="1"/>
              <a:t>31</a:t>
            </a:fld>
            <a:endParaRPr lang="en-US" altLang="en-US"/>
          </a:p>
        </p:txBody>
      </p:sp>
      <p:sp>
        <p:nvSpPr>
          <p:cNvPr id="3277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5400" smtClean="0"/>
              <a:t>Why I Left </a:t>
            </a:r>
            <a:br>
              <a:rPr lang="en-US" altLang="en-US" sz="5400" smtClean="0"/>
            </a:br>
            <a:r>
              <a:rPr lang="en-US" altLang="en-US" sz="5400" smtClean="0"/>
              <a:t>The Baptist Church</a:t>
            </a:r>
          </a:p>
        </p:txBody>
      </p:sp>
      <p:sp>
        <p:nvSpPr>
          <p:cNvPr id="3277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400" u="sng" smtClean="0"/>
              <a:t>Baptist Churches</a:t>
            </a:r>
          </a:p>
          <a:p>
            <a:pPr eaLnBrk="1" hangingPunct="1"/>
            <a:r>
              <a:rPr lang="en-US" altLang="en-US" sz="3200" smtClean="0"/>
              <a:t>Membership: </a:t>
            </a:r>
          </a:p>
          <a:p>
            <a:pPr lvl="1" eaLnBrk="1" hangingPunct="1"/>
            <a:r>
              <a:rPr lang="en-US" altLang="en-US" smtClean="0"/>
              <a:t>Saved by faith alone and then baptized into the Baptist church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3277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400" u="sng" smtClean="0"/>
              <a:t>Church Jesus Built</a:t>
            </a:r>
          </a:p>
        </p:txBody>
      </p:sp>
      <p:sp>
        <p:nvSpPr>
          <p:cNvPr id="32774" name="Line 5"/>
          <p:cNvSpPr>
            <a:spLocks noChangeShapeType="1"/>
          </p:cNvSpPr>
          <p:nvPr/>
        </p:nvSpPr>
        <p:spPr bwMode="auto">
          <a:xfrm>
            <a:off x="4572000" y="1905000"/>
            <a:ext cx="0" cy="541020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37D0B66-2473-4248-AC62-4DCCA070E85A}" type="slidenum">
              <a:rPr lang="en-US" altLang="en-US"/>
              <a:pPr eaLnBrk="1" hangingPunct="1"/>
              <a:t>32</a:t>
            </a:fld>
            <a:endParaRPr lang="en-US" altLang="en-US"/>
          </a:p>
        </p:txBody>
      </p:sp>
      <p:sp>
        <p:nvSpPr>
          <p:cNvPr id="3379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5400" smtClean="0"/>
              <a:t>Why I Left </a:t>
            </a:r>
            <a:br>
              <a:rPr lang="en-US" altLang="en-US" sz="5400" smtClean="0"/>
            </a:br>
            <a:r>
              <a:rPr lang="en-US" altLang="en-US" sz="5400" smtClean="0"/>
              <a:t>The Baptist Church</a:t>
            </a:r>
          </a:p>
        </p:txBody>
      </p:sp>
      <p:sp>
        <p:nvSpPr>
          <p:cNvPr id="3379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400" u="sng" smtClean="0"/>
              <a:t>Baptist Churches</a:t>
            </a:r>
          </a:p>
          <a:p>
            <a:pPr eaLnBrk="1" hangingPunct="1"/>
            <a:r>
              <a:rPr lang="en-US" altLang="en-US" sz="3200" smtClean="0"/>
              <a:t>Membership: </a:t>
            </a:r>
          </a:p>
          <a:p>
            <a:pPr lvl="1" eaLnBrk="1" hangingPunct="1"/>
            <a:r>
              <a:rPr lang="en-US" altLang="en-US" smtClean="0"/>
              <a:t>Saved by faith alone and then baptized into the Baptist church</a:t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33797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400" u="sng" smtClean="0"/>
              <a:t>Church Jesus Built</a:t>
            </a:r>
          </a:p>
          <a:p>
            <a:pPr eaLnBrk="1" hangingPunct="1"/>
            <a:r>
              <a:rPr lang="en-US" altLang="en-US" sz="3200" smtClean="0"/>
              <a:t>Membership:</a:t>
            </a:r>
            <a:r>
              <a:rPr lang="en-US" altLang="en-US" sz="3600" smtClean="0"/>
              <a:t> </a:t>
            </a:r>
          </a:p>
          <a:p>
            <a:pPr lvl="1" eaLnBrk="1" hangingPunct="1"/>
            <a:r>
              <a:rPr lang="en-US" altLang="en-US" smtClean="0"/>
              <a:t>Faith, repentance, confession + baptism for salvation </a:t>
            </a:r>
            <a:r>
              <a:rPr lang="en-US" altLang="en-US" b="1" smtClean="0">
                <a:solidFill>
                  <a:srgbClr val="CC0099"/>
                </a:solidFill>
              </a:rPr>
              <a:t>(Acts 2:38; 9:3-11; 22:16)</a:t>
            </a:r>
          </a:p>
        </p:txBody>
      </p:sp>
      <p:sp>
        <p:nvSpPr>
          <p:cNvPr id="33798" name="Line 5"/>
          <p:cNvSpPr>
            <a:spLocks noChangeShapeType="1"/>
          </p:cNvSpPr>
          <p:nvPr/>
        </p:nvSpPr>
        <p:spPr bwMode="auto">
          <a:xfrm>
            <a:off x="4572000" y="1905000"/>
            <a:ext cx="0" cy="541020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5F4BEA5-F70C-47E9-9950-91D3EF03DC0B}" type="slidenum">
              <a:rPr lang="en-US" altLang="en-US"/>
              <a:pPr eaLnBrk="1" hangingPunct="1"/>
              <a:t>33</a:t>
            </a:fld>
            <a:endParaRPr lang="en-US" altLang="en-US"/>
          </a:p>
        </p:txBody>
      </p:sp>
      <p:sp>
        <p:nvSpPr>
          <p:cNvPr id="3481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5400" smtClean="0"/>
              <a:t>Why I Left </a:t>
            </a:r>
            <a:br>
              <a:rPr lang="en-US" altLang="en-US" sz="5400" smtClean="0"/>
            </a:br>
            <a:r>
              <a:rPr lang="en-US" altLang="en-US" sz="5400" smtClean="0"/>
              <a:t>The Baptist Church</a:t>
            </a:r>
          </a:p>
        </p:txBody>
      </p:sp>
      <p:sp>
        <p:nvSpPr>
          <p:cNvPr id="3482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400" u="sng" smtClean="0"/>
              <a:t>Baptist Churches</a:t>
            </a:r>
          </a:p>
          <a:p>
            <a:pPr eaLnBrk="1" hangingPunct="1"/>
            <a:r>
              <a:rPr lang="en-US" altLang="en-US" sz="3200" smtClean="0"/>
              <a:t>Membership: </a:t>
            </a:r>
          </a:p>
          <a:p>
            <a:pPr lvl="1" eaLnBrk="1" hangingPunct="1"/>
            <a:r>
              <a:rPr lang="en-US" altLang="en-US" smtClean="0"/>
              <a:t>Saved by faith alone and then baptized into the Baptist church</a:t>
            </a:r>
            <a:br>
              <a:rPr lang="en-US" altLang="en-US" smtClean="0"/>
            </a:br>
            <a:endParaRPr lang="en-US" altLang="en-US" smtClean="0"/>
          </a:p>
          <a:p>
            <a:pPr eaLnBrk="1" hangingPunct="1"/>
            <a:r>
              <a:rPr lang="en-US" altLang="en-US" sz="3200" smtClean="0"/>
              <a:t>Apostasy:    </a:t>
            </a:r>
          </a:p>
          <a:p>
            <a:pPr lvl="1" eaLnBrk="1" hangingPunct="1"/>
            <a:r>
              <a:rPr lang="en-US" altLang="en-US" smtClean="0"/>
              <a:t>Once a man is saved he can never be lost.</a:t>
            </a:r>
          </a:p>
        </p:txBody>
      </p:sp>
      <p:sp>
        <p:nvSpPr>
          <p:cNvPr id="34821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400" u="sng" smtClean="0"/>
              <a:t>Church Jesus Built</a:t>
            </a:r>
          </a:p>
          <a:p>
            <a:pPr eaLnBrk="1" hangingPunct="1"/>
            <a:r>
              <a:rPr lang="en-US" altLang="en-US" sz="3200" smtClean="0"/>
              <a:t>Membership:</a:t>
            </a:r>
            <a:r>
              <a:rPr lang="en-US" altLang="en-US" sz="3600" smtClean="0"/>
              <a:t> </a:t>
            </a:r>
          </a:p>
          <a:p>
            <a:pPr lvl="1" eaLnBrk="1" hangingPunct="1"/>
            <a:r>
              <a:rPr lang="en-US" altLang="en-US" smtClean="0"/>
              <a:t>Faith, repentance, confession + baptism for salvation </a:t>
            </a:r>
            <a:r>
              <a:rPr lang="en-US" altLang="en-US" b="1" smtClean="0">
                <a:solidFill>
                  <a:srgbClr val="CC0099"/>
                </a:solidFill>
              </a:rPr>
              <a:t>(Acts 2:38; 9:3-11; 22:16)</a:t>
            </a:r>
          </a:p>
        </p:txBody>
      </p:sp>
      <p:sp>
        <p:nvSpPr>
          <p:cNvPr id="34822" name="Line 5"/>
          <p:cNvSpPr>
            <a:spLocks noChangeShapeType="1"/>
          </p:cNvSpPr>
          <p:nvPr/>
        </p:nvSpPr>
        <p:spPr bwMode="auto">
          <a:xfrm>
            <a:off x="4572000" y="1905000"/>
            <a:ext cx="0" cy="541020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B65491A-2A20-4D61-9670-12A716D6F4A2}" type="slidenum">
              <a:rPr lang="en-US" altLang="en-US"/>
              <a:pPr eaLnBrk="1" hangingPunct="1"/>
              <a:t>34</a:t>
            </a:fld>
            <a:endParaRPr lang="en-US" altLang="en-US"/>
          </a:p>
        </p:txBody>
      </p:sp>
      <p:sp>
        <p:nvSpPr>
          <p:cNvPr id="3584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5400" smtClean="0"/>
              <a:t>Why I Left </a:t>
            </a:r>
            <a:br>
              <a:rPr lang="en-US" altLang="en-US" sz="5400" smtClean="0"/>
            </a:br>
            <a:r>
              <a:rPr lang="en-US" altLang="en-US" sz="5400" smtClean="0"/>
              <a:t>The Baptist Church</a:t>
            </a:r>
          </a:p>
        </p:txBody>
      </p:sp>
      <p:sp>
        <p:nvSpPr>
          <p:cNvPr id="3584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400" u="sng" smtClean="0"/>
              <a:t>Baptist Churches</a:t>
            </a:r>
          </a:p>
          <a:p>
            <a:pPr eaLnBrk="1" hangingPunct="1"/>
            <a:r>
              <a:rPr lang="en-US" altLang="en-US" sz="3200" smtClean="0"/>
              <a:t>Membership: </a:t>
            </a:r>
          </a:p>
          <a:p>
            <a:pPr lvl="1" eaLnBrk="1" hangingPunct="1"/>
            <a:r>
              <a:rPr lang="en-US" altLang="en-US" smtClean="0"/>
              <a:t>Saved by faith alone and then baptized into the Baptist church</a:t>
            </a:r>
            <a:br>
              <a:rPr lang="en-US" altLang="en-US" smtClean="0"/>
            </a:br>
            <a:endParaRPr lang="en-US" altLang="en-US" smtClean="0"/>
          </a:p>
          <a:p>
            <a:pPr eaLnBrk="1" hangingPunct="1"/>
            <a:r>
              <a:rPr lang="en-US" altLang="en-US" sz="3200" smtClean="0"/>
              <a:t>Apostasy:    </a:t>
            </a:r>
          </a:p>
          <a:p>
            <a:pPr lvl="1" eaLnBrk="1" hangingPunct="1"/>
            <a:r>
              <a:rPr lang="en-US" altLang="en-US" smtClean="0"/>
              <a:t>Once a man is saved he can never be lost.</a:t>
            </a:r>
          </a:p>
        </p:txBody>
      </p:sp>
      <p:sp>
        <p:nvSpPr>
          <p:cNvPr id="3584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3400" u="sng" smtClean="0"/>
              <a:t>Church Jesus Built</a:t>
            </a:r>
          </a:p>
          <a:p>
            <a:pPr eaLnBrk="1" hangingPunct="1"/>
            <a:r>
              <a:rPr lang="en-US" altLang="en-US" sz="3200" smtClean="0"/>
              <a:t>Membership:</a:t>
            </a:r>
            <a:r>
              <a:rPr lang="en-US" altLang="en-US" sz="3600" smtClean="0"/>
              <a:t> </a:t>
            </a:r>
          </a:p>
          <a:p>
            <a:pPr lvl="1" eaLnBrk="1" hangingPunct="1"/>
            <a:r>
              <a:rPr lang="en-US" altLang="en-US" smtClean="0"/>
              <a:t>Faith, repentance, confession + baptism for salvation </a:t>
            </a:r>
            <a:r>
              <a:rPr lang="en-US" altLang="en-US" b="1" smtClean="0">
                <a:solidFill>
                  <a:srgbClr val="CC0099"/>
                </a:solidFill>
              </a:rPr>
              <a:t>(Acts 2:38; 9:3-11; 22:16)</a:t>
            </a:r>
          </a:p>
          <a:p>
            <a:pPr eaLnBrk="1" hangingPunct="1"/>
            <a:r>
              <a:rPr lang="en-US" altLang="en-US" sz="3200" smtClean="0"/>
              <a:t>Apostasy:    </a:t>
            </a:r>
          </a:p>
          <a:p>
            <a:pPr lvl="1" eaLnBrk="1" hangingPunct="1"/>
            <a:r>
              <a:rPr lang="en-US" altLang="en-US" smtClean="0"/>
              <a:t>We must be faithful     </a:t>
            </a:r>
            <a:r>
              <a:rPr lang="en-US" altLang="en-US" b="1" smtClean="0">
                <a:solidFill>
                  <a:srgbClr val="CC0099"/>
                </a:solidFill>
              </a:rPr>
              <a:t>(Gal 5:1-4)</a:t>
            </a:r>
          </a:p>
        </p:txBody>
      </p:sp>
      <p:sp>
        <p:nvSpPr>
          <p:cNvPr id="35846" name="Line 5"/>
          <p:cNvSpPr>
            <a:spLocks noChangeShapeType="1"/>
          </p:cNvSpPr>
          <p:nvPr/>
        </p:nvSpPr>
        <p:spPr bwMode="auto">
          <a:xfrm>
            <a:off x="4572000" y="1905000"/>
            <a:ext cx="0" cy="5410200"/>
          </a:xfrm>
          <a:prstGeom prst="line">
            <a:avLst/>
          </a:prstGeom>
          <a:noFill/>
          <a:ln w="38100">
            <a:solidFill>
              <a:srgbClr val="CC0099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D2A96789-F478-40DE-AA20-6E22A6638E0A}" type="slidenum">
              <a:rPr lang="en-US" altLang="en-US"/>
              <a:pPr eaLnBrk="1" hangingPunct="1"/>
              <a:t>35</a:t>
            </a:fld>
            <a:endParaRPr lang="en-US" altLang="en-US"/>
          </a:p>
        </p:txBody>
      </p:sp>
      <p:sp>
        <p:nvSpPr>
          <p:cNvPr id="3686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296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800" smtClean="0"/>
              <a:t>Difficult Decisions</a:t>
            </a:r>
            <a:br>
              <a:rPr lang="en-US" altLang="en-US" sz="4800" smtClean="0"/>
            </a:br>
            <a:r>
              <a:rPr lang="en-US" altLang="en-US" sz="4800" smtClean="0"/>
              <a:t>That I Faced</a:t>
            </a:r>
            <a:endParaRPr lang="en-US" altLang="en-US" sz="5400" smtClean="0"/>
          </a:p>
        </p:txBody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12925"/>
            <a:ext cx="8458200" cy="5654675"/>
          </a:xfrm>
        </p:spPr>
        <p:txBody>
          <a:bodyPr/>
          <a:lstStyle/>
          <a:p>
            <a:pPr eaLnBrk="1" hangingPunct="1"/>
            <a:r>
              <a:rPr lang="en-US" altLang="en-US" smtClean="0"/>
              <a:t>There were several excuses I considered</a:t>
            </a:r>
            <a:endParaRPr lang="en-US" altLang="en-US" b="1" smtClean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41CE655-23CF-470F-BD21-A77FABBD4B29}" type="slidenum">
              <a:rPr lang="en-US" altLang="en-US"/>
              <a:pPr eaLnBrk="1" hangingPunct="1"/>
              <a:t>36</a:t>
            </a:fld>
            <a:endParaRPr lang="en-US" altLang="en-US"/>
          </a:p>
        </p:txBody>
      </p:sp>
      <p:sp>
        <p:nvSpPr>
          <p:cNvPr id="3789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296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800" smtClean="0"/>
              <a:t>Difficult Decisions</a:t>
            </a:r>
            <a:br>
              <a:rPr lang="en-US" altLang="en-US" sz="4800" smtClean="0"/>
            </a:br>
            <a:r>
              <a:rPr lang="en-US" altLang="en-US" sz="4800" smtClean="0"/>
              <a:t>That I Faced</a:t>
            </a:r>
            <a:endParaRPr lang="en-US" altLang="en-US" sz="5400" smtClean="0"/>
          </a:p>
        </p:txBody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12925"/>
            <a:ext cx="8458200" cy="5654675"/>
          </a:xfrm>
        </p:spPr>
        <p:txBody>
          <a:bodyPr/>
          <a:lstStyle/>
          <a:p>
            <a:pPr eaLnBrk="1" hangingPunct="1"/>
            <a:r>
              <a:rPr lang="en-US" altLang="en-US" smtClean="0"/>
              <a:t>There were several excuses I considered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en-US" smtClean="0"/>
              <a:t>“I have been sincere.”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E2C398F-6126-4892-8143-8EA0CAE6F841}" type="slidenum">
              <a:rPr lang="en-US" altLang="en-US"/>
              <a:pPr eaLnBrk="1" hangingPunct="1"/>
              <a:t>37</a:t>
            </a:fld>
            <a:endParaRPr lang="en-US" altLang="en-US"/>
          </a:p>
        </p:txBody>
      </p:sp>
      <p:sp>
        <p:nvSpPr>
          <p:cNvPr id="3891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296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800" smtClean="0"/>
              <a:t>Difficult Decisions</a:t>
            </a:r>
            <a:br>
              <a:rPr lang="en-US" altLang="en-US" sz="4800" smtClean="0"/>
            </a:br>
            <a:r>
              <a:rPr lang="en-US" altLang="en-US" sz="4800" smtClean="0"/>
              <a:t>That I Faced</a:t>
            </a:r>
            <a:endParaRPr lang="en-US" altLang="en-US" sz="5400" smtClean="0"/>
          </a:p>
        </p:txBody>
      </p:sp>
      <p:sp>
        <p:nvSpPr>
          <p:cNvPr id="3891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12925"/>
            <a:ext cx="8458200" cy="5654675"/>
          </a:xfrm>
        </p:spPr>
        <p:txBody>
          <a:bodyPr/>
          <a:lstStyle/>
          <a:p>
            <a:pPr eaLnBrk="1" hangingPunct="1"/>
            <a:r>
              <a:rPr lang="en-US" altLang="en-US" smtClean="0"/>
              <a:t>There were several excuses I considered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en-US" smtClean="0"/>
              <a:t>“I have been sincere.”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en-US" smtClean="0"/>
              <a:t>“All of my family is Baptist.”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08FC3E3-4439-4988-A904-C0A686AEEF08}" type="slidenum">
              <a:rPr lang="en-US" altLang="en-US"/>
              <a:pPr eaLnBrk="1" hangingPunct="1"/>
              <a:t>38</a:t>
            </a:fld>
            <a:endParaRPr lang="en-US" altLang="en-US"/>
          </a:p>
        </p:txBody>
      </p:sp>
      <p:sp>
        <p:nvSpPr>
          <p:cNvPr id="3993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296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800" smtClean="0"/>
              <a:t>Difficult Decisions</a:t>
            </a:r>
            <a:br>
              <a:rPr lang="en-US" altLang="en-US" sz="4800" smtClean="0"/>
            </a:br>
            <a:r>
              <a:rPr lang="en-US" altLang="en-US" sz="4800" smtClean="0"/>
              <a:t>That I Faced</a:t>
            </a:r>
            <a:endParaRPr lang="en-US" altLang="en-US" sz="5400" smtClean="0"/>
          </a:p>
        </p:txBody>
      </p:sp>
      <p:sp>
        <p:nvSpPr>
          <p:cNvPr id="3994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12925"/>
            <a:ext cx="8458200" cy="5654675"/>
          </a:xfrm>
        </p:spPr>
        <p:txBody>
          <a:bodyPr/>
          <a:lstStyle/>
          <a:p>
            <a:pPr eaLnBrk="1" hangingPunct="1"/>
            <a:r>
              <a:rPr lang="en-US" altLang="en-US" smtClean="0"/>
              <a:t>There were several excuses I considered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en-US" smtClean="0"/>
              <a:t>“I have been sincere.”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en-US" smtClean="0"/>
              <a:t>“All of my family is Baptist.”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en-US" smtClean="0"/>
              <a:t>“I do not know anyone.”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BF35342-513B-48E2-8DF5-AD929FC2240B}" type="slidenum">
              <a:rPr lang="en-US" altLang="en-US"/>
              <a:pPr eaLnBrk="1" hangingPunct="1"/>
              <a:t>39</a:t>
            </a:fld>
            <a:endParaRPr lang="en-US" altLang="en-US"/>
          </a:p>
        </p:txBody>
      </p:sp>
      <p:sp>
        <p:nvSpPr>
          <p:cNvPr id="4096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296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800" smtClean="0"/>
              <a:t>Difficult Decisions</a:t>
            </a:r>
            <a:br>
              <a:rPr lang="en-US" altLang="en-US" sz="4800" smtClean="0"/>
            </a:br>
            <a:r>
              <a:rPr lang="en-US" altLang="en-US" sz="4800" smtClean="0"/>
              <a:t>That I Faced</a:t>
            </a:r>
            <a:endParaRPr lang="en-US" altLang="en-US" sz="5400" smtClean="0"/>
          </a:p>
        </p:txBody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12925"/>
            <a:ext cx="8458200" cy="5654675"/>
          </a:xfrm>
        </p:spPr>
        <p:txBody>
          <a:bodyPr/>
          <a:lstStyle/>
          <a:p>
            <a:pPr eaLnBrk="1" hangingPunct="1"/>
            <a:r>
              <a:rPr lang="en-US" altLang="en-US" smtClean="0"/>
              <a:t>There were several excuses I considered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en-US" smtClean="0"/>
              <a:t>“I have been sincere.”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en-US" smtClean="0"/>
              <a:t>“All of my family is Baptist.”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en-US" smtClean="0"/>
              <a:t>“I do not know anyone.”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en-US" smtClean="0"/>
              <a:t>“But I have been baptized already!”                   </a:t>
            </a:r>
            <a:r>
              <a:rPr lang="en-US" altLang="en-US" b="1" smtClean="0">
                <a:solidFill>
                  <a:srgbClr val="CC0099"/>
                </a:solidFill>
              </a:rPr>
              <a:t>(Acts 2:38; 19:1-6)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F8FC7AB-C97B-4B32-AA6E-BF827CF7E3CB}" type="slidenum">
              <a:rPr lang="en-US" altLang="en-US"/>
              <a:pPr eaLnBrk="1" hangingPunct="1"/>
              <a:t>4</a:t>
            </a:fld>
            <a:endParaRPr lang="en-US" altLang="en-US"/>
          </a:p>
        </p:txBody>
      </p:sp>
      <p:pic>
        <p:nvPicPr>
          <p:cNvPr id="5123" name="Picture 2" descr="j0139609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3048000"/>
            <a:ext cx="3886200" cy="2873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5124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smtClean="0"/>
              <a:t>Reasons I Did Not Leave</a:t>
            </a:r>
            <a:endParaRPr lang="en-US" altLang="en-US" sz="6000" smtClean="0"/>
          </a:p>
        </p:txBody>
      </p:sp>
      <p:sp>
        <p:nvSpPr>
          <p:cNvPr id="5125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001000" cy="5791200"/>
          </a:xfrm>
        </p:spPr>
        <p:txBody>
          <a:bodyPr/>
          <a:lstStyle/>
          <a:p>
            <a:pPr marL="463550" indent="-463550" eaLnBrk="1" hangingPunct="1">
              <a:lnSpc>
                <a:spcPct val="110000"/>
              </a:lnSpc>
            </a:pPr>
            <a:r>
              <a:rPr lang="en-US" altLang="en-US" sz="4000" smtClean="0"/>
              <a:t>Personal Preference</a:t>
            </a:r>
          </a:p>
          <a:p>
            <a:pPr marL="463550" indent="-463550" eaLnBrk="1" hangingPunct="1">
              <a:lnSpc>
                <a:spcPct val="110000"/>
              </a:lnSpc>
            </a:pPr>
            <a:r>
              <a:rPr lang="en-US" altLang="en-US" sz="4000" smtClean="0"/>
              <a:t>Friendliness and Associations</a:t>
            </a:r>
          </a:p>
          <a:p>
            <a:pPr marL="463550" indent="-463550" eaLnBrk="1" hangingPunct="1">
              <a:lnSpc>
                <a:spcPct val="110000"/>
              </a:lnSpc>
            </a:pPr>
            <a:r>
              <a:rPr lang="en-US" altLang="en-US" sz="4000" smtClean="0"/>
              <a:t>Moral Purity</a:t>
            </a:r>
          </a:p>
          <a:p>
            <a:pPr marL="463550" indent="-463550" eaLnBrk="1" hangingPunct="1">
              <a:lnSpc>
                <a:spcPct val="110000"/>
              </a:lnSpc>
            </a:pPr>
            <a:r>
              <a:rPr lang="en-US" altLang="en-US" sz="4000" smtClean="0"/>
              <a:t>Zeal</a:t>
            </a:r>
            <a:endParaRPr lang="en-US" altLang="en-US" sz="32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B94DF25-FE5A-4DA6-B710-B64482B0F390}" type="slidenum">
              <a:rPr lang="en-US" altLang="en-US"/>
              <a:pPr eaLnBrk="1" hangingPunct="1"/>
              <a:t>40</a:t>
            </a:fld>
            <a:endParaRPr lang="en-US" altLang="en-US"/>
          </a:p>
        </p:txBody>
      </p:sp>
      <p:sp>
        <p:nvSpPr>
          <p:cNvPr id="4198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296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800" smtClean="0"/>
              <a:t>Difficult Decisions</a:t>
            </a:r>
            <a:br>
              <a:rPr lang="en-US" altLang="en-US" sz="4800" smtClean="0"/>
            </a:br>
            <a:r>
              <a:rPr lang="en-US" altLang="en-US" sz="4800" smtClean="0"/>
              <a:t>That I Faced</a:t>
            </a:r>
            <a:endParaRPr lang="en-US" altLang="en-US" sz="5400" smtClean="0"/>
          </a:p>
        </p:txBody>
      </p:sp>
      <p:sp>
        <p:nvSpPr>
          <p:cNvPr id="4198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12925"/>
            <a:ext cx="8458200" cy="5654675"/>
          </a:xfrm>
        </p:spPr>
        <p:txBody>
          <a:bodyPr/>
          <a:lstStyle/>
          <a:p>
            <a:pPr eaLnBrk="1" hangingPunct="1"/>
            <a:r>
              <a:rPr lang="en-US" altLang="en-US" dirty="0" smtClean="0"/>
              <a:t>There were several excuses I considered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en-US" dirty="0" smtClean="0"/>
              <a:t>“I have been sincere.”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en-US" dirty="0" smtClean="0"/>
              <a:t>“All of my family is Baptist.”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en-US" dirty="0" smtClean="0"/>
              <a:t>“I do not know anyone.”</a:t>
            </a:r>
          </a:p>
          <a:p>
            <a:pPr lvl="1" eaLnBrk="1" hangingPunct="1">
              <a:spcBef>
                <a:spcPct val="5000"/>
              </a:spcBef>
            </a:pPr>
            <a:r>
              <a:rPr lang="en-US" altLang="en-US" dirty="0" smtClean="0"/>
              <a:t>“But I have been baptized already!” </a:t>
            </a:r>
            <a:r>
              <a:rPr lang="en-US" altLang="en-US" dirty="0" smtClean="0"/>
              <a:t/>
            </a:r>
            <a:br>
              <a:rPr lang="en-US" altLang="en-US" dirty="0" smtClean="0"/>
            </a:br>
            <a:r>
              <a:rPr lang="en-US" altLang="en-US" b="1" dirty="0" smtClean="0">
                <a:solidFill>
                  <a:srgbClr val="CC0099"/>
                </a:solidFill>
              </a:rPr>
              <a:t>(</a:t>
            </a:r>
            <a:r>
              <a:rPr lang="en-US" altLang="en-US" b="1" dirty="0" smtClean="0">
                <a:solidFill>
                  <a:srgbClr val="CC0099"/>
                </a:solidFill>
              </a:rPr>
              <a:t>Acts 2:38; 19:1-6)</a:t>
            </a:r>
          </a:p>
          <a:p>
            <a:pPr eaLnBrk="1" hangingPunct="1"/>
            <a:r>
              <a:rPr lang="en-US" altLang="en-US" dirty="0" smtClean="0"/>
              <a:t>The man of faith would ask: “What would Jesus do?”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88F8FC2-9BDD-4FD6-BC82-D720E3183B68}" type="slidenum">
              <a:rPr lang="en-US" altLang="en-US"/>
              <a:pPr eaLnBrk="1" hangingPunct="1"/>
              <a:t>41</a:t>
            </a:fld>
            <a:endParaRPr lang="en-US" altLang="en-US"/>
          </a:p>
        </p:txBody>
      </p:sp>
      <p:sp>
        <p:nvSpPr>
          <p:cNvPr id="43011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296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800" smtClean="0"/>
              <a:t>Difficult Decisions</a:t>
            </a:r>
            <a:br>
              <a:rPr lang="en-US" altLang="en-US" sz="4800" smtClean="0"/>
            </a:br>
            <a:r>
              <a:rPr lang="en-US" altLang="en-US" sz="4800" smtClean="0"/>
              <a:t>That I Faced</a:t>
            </a:r>
            <a:endParaRPr lang="en-US" altLang="en-US" sz="5400" smtClean="0"/>
          </a:p>
        </p:txBody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12925"/>
            <a:ext cx="8458200" cy="565467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 smtClean="0"/>
              <a:t>What </a:t>
            </a:r>
            <a:r>
              <a:rPr lang="en-US" altLang="en-US" dirty="0" smtClean="0"/>
              <a:t>should I do about the consequences?</a:t>
            </a:r>
            <a:endParaRPr lang="en-US" altLang="en-US" b="1" dirty="0" smtClean="0">
              <a:solidFill>
                <a:srgbClr val="CC00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468099C-F428-4C19-969A-D47A83FF032E}" type="slidenum">
              <a:rPr lang="en-US" altLang="en-US"/>
              <a:pPr eaLnBrk="1" hangingPunct="1"/>
              <a:t>42</a:t>
            </a:fld>
            <a:endParaRPr lang="en-US" altLang="en-US"/>
          </a:p>
        </p:txBody>
      </p:sp>
      <p:sp>
        <p:nvSpPr>
          <p:cNvPr id="4403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296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800" smtClean="0"/>
              <a:t>Difficult Decisions</a:t>
            </a:r>
            <a:br>
              <a:rPr lang="en-US" altLang="en-US" sz="4800" smtClean="0"/>
            </a:br>
            <a:r>
              <a:rPr lang="en-US" altLang="en-US" sz="4800" smtClean="0"/>
              <a:t>That I Faced</a:t>
            </a:r>
            <a:endParaRPr lang="en-US" altLang="en-US" sz="5400" smtClean="0"/>
          </a:p>
        </p:txBody>
      </p:sp>
      <p:sp>
        <p:nvSpPr>
          <p:cNvPr id="440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12925"/>
            <a:ext cx="8458200" cy="5654675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What </a:t>
            </a:r>
            <a:r>
              <a:rPr lang="en-US" altLang="en-US" sz="3200" dirty="0" smtClean="0"/>
              <a:t>should I do about the consequences?</a:t>
            </a:r>
          </a:p>
          <a:p>
            <a:pPr lvl="1" eaLnBrk="1" hangingPunct="1"/>
            <a:r>
              <a:rPr lang="en-US" altLang="en-US" sz="2400" dirty="0" smtClean="0"/>
              <a:t>The same as Moses </a:t>
            </a:r>
            <a:r>
              <a:rPr lang="en-US" altLang="en-US" sz="2400" dirty="0" smtClean="0">
                <a:solidFill>
                  <a:srgbClr val="CC0099"/>
                </a:solidFill>
              </a:rPr>
              <a:t>(Heb 11:24-26)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5A177B2-BF47-492C-8799-58BFEE9C52E4}" type="slidenum">
              <a:rPr lang="en-US" altLang="en-US"/>
              <a:pPr eaLnBrk="1" hangingPunct="1"/>
              <a:t>43</a:t>
            </a:fld>
            <a:endParaRPr lang="en-US" altLang="en-US"/>
          </a:p>
        </p:txBody>
      </p:sp>
      <p:sp>
        <p:nvSpPr>
          <p:cNvPr id="4505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296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800" smtClean="0"/>
              <a:t>Difficult Decisions</a:t>
            </a:r>
            <a:br>
              <a:rPr lang="en-US" altLang="en-US" sz="4800" smtClean="0"/>
            </a:br>
            <a:r>
              <a:rPr lang="en-US" altLang="en-US" sz="4800" smtClean="0"/>
              <a:t>That I Faced</a:t>
            </a:r>
            <a:endParaRPr lang="en-US" altLang="en-US" sz="5400" smtClean="0"/>
          </a:p>
        </p:txBody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12925"/>
            <a:ext cx="8458200" cy="5654675"/>
          </a:xfrm>
        </p:spPr>
        <p:txBody>
          <a:bodyPr/>
          <a:lstStyle/>
          <a:p>
            <a:pPr eaLnBrk="1" hangingPunct="1"/>
            <a:r>
              <a:rPr lang="en-US" altLang="en-US" sz="3200" dirty="0" smtClean="0"/>
              <a:t>What </a:t>
            </a:r>
            <a:r>
              <a:rPr lang="en-US" altLang="en-US" sz="3200" dirty="0" smtClean="0"/>
              <a:t>should I do about the consequences?</a:t>
            </a:r>
          </a:p>
          <a:p>
            <a:pPr lvl="1" eaLnBrk="1" hangingPunct="1"/>
            <a:r>
              <a:rPr lang="en-US" altLang="en-US" sz="2400" dirty="0" smtClean="0"/>
              <a:t>The same as Moses </a:t>
            </a:r>
            <a:r>
              <a:rPr lang="en-US" altLang="en-US" sz="2400" dirty="0" smtClean="0">
                <a:solidFill>
                  <a:srgbClr val="CC0099"/>
                </a:solidFill>
              </a:rPr>
              <a:t>(Heb 11:24-26)</a:t>
            </a:r>
          </a:p>
          <a:p>
            <a:pPr lvl="1" eaLnBrk="1" hangingPunct="1"/>
            <a:r>
              <a:rPr lang="en-US" altLang="en-US" sz="2400" dirty="0" smtClean="0"/>
              <a:t>There were consequences, but no regrets! </a:t>
            </a:r>
            <a:r>
              <a:rPr lang="en-US" altLang="en-US" sz="2400" b="1" dirty="0" smtClean="0">
                <a:solidFill>
                  <a:srgbClr val="CC0099"/>
                </a:solidFill>
              </a:rPr>
              <a:t>(Phil 3:8-9)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1E7506C7-188B-4482-862B-793FA2CACAC1}" type="slidenum">
              <a:rPr lang="en-US" altLang="en-US"/>
              <a:pPr eaLnBrk="1" hangingPunct="1"/>
              <a:t>5</a:t>
            </a:fld>
            <a:endParaRPr lang="en-US" altLang="en-US"/>
          </a:p>
        </p:txBody>
      </p:sp>
      <p:pic>
        <p:nvPicPr>
          <p:cNvPr id="6147" name="Picture 2" descr="j0139609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3048000"/>
            <a:ext cx="3886200" cy="2873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6148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smtClean="0"/>
              <a:t>Reasons I Did Not Leave</a:t>
            </a:r>
            <a:endParaRPr lang="en-US" altLang="en-US" sz="6000" smtClean="0"/>
          </a:p>
        </p:txBody>
      </p:sp>
      <p:sp>
        <p:nvSpPr>
          <p:cNvPr id="6149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001000" cy="5791200"/>
          </a:xfrm>
        </p:spPr>
        <p:txBody>
          <a:bodyPr/>
          <a:lstStyle/>
          <a:p>
            <a:pPr marL="463550" indent="-463550" eaLnBrk="1" hangingPunct="1">
              <a:lnSpc>
                <a:spcPct val="110000"/>
              </a:lnSpc>
            </a:pPr>
            <a:r>
              <a:rPr lang="en-US" altLang="en-US" sz="4000" smtClean="0"/>
              <a:t>Personal Preference</a:t>
            </a:r>
          </a:p>
          <a:p>
            <a:pPr marL="463550" indent="-463550" eaLnBrk="1" hangingPunct="1">
              <a:lnSpc>
                <a:spcPct val="110000"/>
              </a:lnSpc>
            </a:pPr>
            <a:r>
              <a:rPr lang="en-US" altLang="en-US" sz="4000" smtClean="0"/>
              <a:t>Friendliness and Associations</a:t>
            </a:r>
          </a:p>
          <a:p>
            <a:pPr marL="463550" indent="-463550" eaLnBrk="1" hangingPunct="1">
              <a:lnSpc>
                <a:spcPct val="110000"/>
              </a:lnSpc>
            </a:pPr>
            <a:r>
              <a:rPr lang="en-US" altLang="en-US" sz="4000" smtClean="0"/>
              <a:t>Moral Purity</a:t>
            </a:r>
          </a:p>
          <a:p>
            <a:pPr marL="463550" indent="-463550" eaLnBrk="1" hangingPunct="1">
              <a:lnSpc>
                <a:spcPct val="110000"/>
              </a:lnSpc>
            </a:pPr>
            <a:r>
              <a:rPr lang="en-US" altLang="en-US" sz="4000" smtClean="0"/>
              <a:t>Zeal</a:t>
            </a:r>
          </a:p>
          <a:p>
            <a:pPr marL="463550" indent="-463550" eaLnBrk="1" hangingPunct="1">
              <a:lnSpc>
                <a:spcPct val="110000"/>
              </a:lnSpc>
            </a:pPr>
            <a:r>
              <a:rPr lang="en-US" altLang="en-US" sz="4000" smtClean="0"/>
              <a:t>Activities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FEC5BBF-0E30-44EE-BF06-40434A113FEF}" type="slidenum">
              <a:rPr lang="en-US" altLang="en-US"/>
              <a:pPr eaLnBrk="1" hangingPunct="1"/>
              <a:t>6</a:t>
            </a:fld>
            <a:endParaRPr lang="en-US" altLang="en-US"/>
          </a:p>
        </p:txBody>
      </p:sp>
      <p:pic>
        <p:nvPicPr>
          <p:cNvPr id="7171" name="Picture 2" descr="j0139609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3048000"/>
            <a:ext cx="3886200" cy="2873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7172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smtClean="0"/>
              <a:t>Reasons I Did Not Leave</a:t>
            </a:r>
            <a:endParaRPr lang="en-US" altLang="en-US" sz="6000" smtClean="0"/>
          </a:p>
        </p:txBody>
      </p:sp>
      <p:sp>
        <p:nvSpPr>
          <p:cNvPr id="7173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001000" cy="5791200"/>
          </a:xfrm>
        </p:spPr>
        <p:txBody>
          <a:bodyPr/>
          <a:lstStyle/>
          <a:p>
            <a:pPr marL="463550" indent="-463550" eaLnBrk="1" hangingPunct="1">
              <a:lnSpc>
                <a:spcPct val="110000"/>
              </a:lnSpc>
            </a:pPr>
            <a:r>
              <a:rPr lang="en-US" altLang="en-US" sz="4000" smtClean="0"/>
              <a:t>Personal Preference</a:t>
            </a:r>
          </a:p>
          <a:p>
            <a:pPr marL="463550" indent="-463550" eaLnBrk="1" hangingPunct="1">
              <a:lnSpc>
                <a:spcPct val="110000"/>
              </a:lnSpc>
            </a:pPr>
            <a:r>
              <a:rPr lang="en-US" altLang="en-US" sz="4000" smtClean="0"/>
              <a:t>Friendliness and Associations</a:t>
            </a:r>
          </a:p>
          <a:p>
            <a:pPr marL="463550" indent="-463550" eaLnBrk="1" hangingPunct="1">
              <a:lnSpc>
                <a:spcPct val="110000"/>
              </a:lnSpc>
            </a:pPr>
            <a:r>
              <a:rPr lang="en-US" altLang="en-US" sz="4000" smtClean="0"/>
              <a:t>Moral Purity</a:t>
            </a:r>
          </a:p>
          <a:p>
            <a:pPr marL="463550" indent="-463550" eaLnBrk="1" hangingPunct="1">
              <a:lnSpc>
                <a:spcPct val="110000"/>
              </a:lnSpc>
            </a:pPr>
            <a:r>
              <a:rPr lang="en-US" altLang="en-US" sz="4000" smtClean="0"/>
              <a:t>Zeal</a:t>
            </a:r>
          </a:p>
          <a:p>
            <a:pPr marL="463550" indent="-463550" eaLnBrk="1" hangingPunct="1">
              <a:lnSpc>
                <a:spcPct val="110000"/>
              </a:lnSpc>
            </a:pPr>
            <a:r>
              <a:rPr lang="en-US" altLang="en-US" sz="4000" smtClean="0"/>
              <a:t>Activities</a:t>
            </a:r>
          </a:p>
          <a:p>
            <a:pPr marL="463550" indent="-463550" eaLnBrk="1" hangingPunct="1">
              <a:lnSpc>
                <a:spcPct val="110000"/>
              </a:lnSpc>
            </a:pPr>
            <a:r>
              <a:rPr lang="en-US" altLang="en-US" sz="4000" smtClean="0"/>
              <a:t>Personal Offence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lide Number Placeholder 4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FC46E5-D972-4515-9D67-5DA959B85588}" type="slidenum">
              <a:rPr lang="en-US" altLang="en-US"/>
              <a:pPr eaLnBrk="1" hangingPunct="1"/>
              <a:t>7</a:t>
            </a:fld>
            <a:endParaRPr lang="en-US" altLang="en-US"/>
          </a:p>
        </p:txBody>
      </p:sp>
      <p:pic>
        <p:nvPicPr>
          <p:cNvPr id="8195" name="Picture 2" descr="j0139609[1]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953000" y="3048000"/>
            <a:ext cx="3886200" cy="28733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pic>
      <p:sp>
        <p:nvSpPr>
          <p:cNvPr id="8196" name="Rectangle 3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5400" smtClean="0"/>
              <a:t>Reasons I Did Not Leave</a:t>
            </a:r>
            <a:endParaRPr lang="en-US" altLang="en-US" sz="6000" smtClean="0"/>
          </a:p>
        </p:txBody>
      </p:sp>
      <p:sp>
        <p:nvSpPr>
          <p:cNvPr id="8197" name="Rectangle 4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52600"/>
            <a:ext cx="8001000" cy="5791200"/>
          </a:xfrm>
        </p:spPr>
        <p:txBody>
          <a:bodyPr/>
          <a:lstStyle/>
          <a:p>
            <a:pPr marL="463550" indent="-463550" eaLnBrk="1" hangingPunct="1">
              <a:lnSpc>
                <a:spcPct val="110000"/>
              </a:lnSpc>
            </a:pPr>
            <a:r>
              <a:rPr lang="en-US" altLang="en-US" sz="4000" smtClean="0"/>
              <a:t>Personal Preference</a:t>
            </a:r>
          </a:p>
          <a:p>
            <a:pPr marL="463550" indent="-463550" eaLnBrk="1" hangingPunct="1">
              <a:lnSpc>
                <a:spcPct val="110000"/>
              </a:lnSpc>
            </a:pPr>
            <a:r>
              <a:rPr lang="en-US" altLang="en-US" sz="4000" smtClean="0"/>
              <a:t>Friendliness and Associations</a:t>
            </a:r>
          </a:p>
          <a:p>
            <a:pPr marL="463550" indent="-463550" eaLnBrk="1" hangingPunct="1">
              <a:lnSpc>
                <a:spcPct val="110000"/>
              </a:lnSpc>
            </a:pPr>
            <a:r>
              <a:rPr lang="en-US" altLang="en-US" sz="4000" smtClean="0"/>
              <a:t>Moral Purity</a:t>
            </a:r>
          </a:p>
          <a:p>
            <a:pPr marL="463550" indent="-463550" eaLnBrk="1" hangingPunct="1">
              <a:lnSpc>
                <a:spcPct val="110000"/>
              </a:lnSpc>
            </a:pPr>
            <a:r>
              <a:rPr lang="en-US" altLang="en-US" sz="4000" smtClean="0"/>
              <a:t>Zeal</a:t>
            </a:r>
          </a:p>
          <a:p>
            <a:pPr marL="463550" indent="-463550" eaLnBrk="1" hangingPunct="1">
              <a:lnSpc>
                <a:spcPct val="110000"/>
              </a:lnSpc>
            </a:pPr>
            <a:r>
              <a:rPr lang="en-US" altLang="en-US" sz="4000" smtClean="0"/>
              <a:t>Activities</a:t>
            </a:r>
          </a:p>
          <a:p>
            <a:pPr marL="463550" indent="-463550" eaLnBrk="1" hangingPunct="1">
              <a:lnSpc>
                <a:spcPct val="110000"/>
              </a:lnSpc>
            </a:pPr>
            <a:r>
              <a:rPr lang="en-US" altLang="en-US" sz="4000" smtClean="0"/>
              <a:t>Personal Offence</a:t>
            </a:r>
          </a:p>
          <a:p>
            <a:pPr marL="463550" indent="-463550" eaLnBrk="1" hangingPunct="1">
              <a:lnSpc>
                <a:spcPct val="110000"/>
              </a:lnSpc>
            </a:pPr>
            <a:r>
              <a:rPr lang="en-US" altLang="en-US" sz="4000" smtClean="0"/>
              <a:t>Personal Opportunities</a:t>
            </a:r>
            <a:r>
              <a:rPr lang="en-US" altLang="en-US" sz="3200" smtClean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C723A60-79BF-408E-AD15-D3EAA4294E67}" type="slidenum">
              <a:rPr lang="en-US" altLang="en-US"/>
              <a:pPr eaLnBrk="1" hangingPunct="1"/>
              <a:t>8</a:t>
            </a:fld>
            <a:endParaRPr lang="en-US" altLang="en-US"/>
          </a:p>
        </p:txBody>
      </p:sp>
      <p:sp>
        <p:nvSpPr>
          <p:cNvPr id="9219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296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800" smtClean="0"/>
              <a:t>What Does It Mean To Believe In Jesus?</a:t>
            </a:r>
            <a:endParaRPr lang="en-US" altLang="en-US" sz="5400" smtClean="0"/>
          </a:p>
        </p:txBody>
      </p:sp>
      <p:sp>
        <p:nvSpPr>
          <p:cNvPr id="922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5410200"/>
          </a:xfrm>
        </p:spPr>
        <p:txBody>
          <a:bodyPr/>
          <a:lstStyle/>
          <a:p>
            <a:pPr marL="463550" indent="-463550" eaLnBrk="1" hangingPunct="1"/>
            <a:r>
              <a:rPr lang="en-US" altLang="en-US" sz="3400" smtClean="0"/>
              <a:t>Loyalty to Jesus </a:t>
            </a:r>
            <a:r>
              <a:rPr lang="en-US" altLang="en-US" sz="3400" smtClean="0">
                <a:solidFill>
                  <a:srgbClr val="CC0099"/>
                </a:solidFill>
              </a:rPr>
              <a:t>(Mt 6:24,33)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lide Number Placeholder 3"/>
          <p:cNvSpPr>
            <a:spLocks noGrp="1"/>
          </p:cNvSpPr>
          <p:nvPr>
            <p:ph type="sldNum" sz="quarter" idx="10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02E817AF-A4ED-461B-8F8A-95A24696DF07}" type="slidenum">
              <a:rPr lang="en-US" altLang="en-US"/>
              <a:pPr eaLnBrk="1" hangingPunct="1"/>
              <a:t>9</a:t>
            </a:fld>
            <a:endParaRPr lang="en-US" altLang="en-US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1150"/>
            <a:ext cx="8229600" cy="1295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4800" smtClean="0"/>
              <a:t>What Does It Mean To Believe In Jesus?</a:t>
            </a:r>
            <a:endParaRPr lang="en-US" altLang="en-US" sz="5400" smtClean="0"/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981200"/>
            <a:ext cx="8229600" cy="5410200"/>
          </a:xfrm>
        </p:spPr>
        <p:txBody>
          <a:bodyPr/>
          <a:lstStyle/>
          <a:p>
            <a:pPr marL="463550" indent="-463550" eaLnBrk="1" hangingPunct="1"/>
            <a:r>
              <a:rPr lang="en-US" altLang="en-US" sz="3400" smtClean="0"/>
              <a:t>Loyalty to Jesus </a:t>
            </a:r>
            <a:r>
              <a:rPr lang="en-US" altLang="en-US" sz="3400" smtClean="0">
                <a:solidFill>
                  <a:srgbClr val="CC0099"/>
                </a:solidFill>
              </a:rPr>
              <a:t>(Mt 6:24,33)</a:t>
            </a:r>
          </a:p>
          <a:p>
            <a:pPr marL="463550" indent="-463550" eaLnBrk="1" hangingPunct="1"/>
            <a:r>
              <a:rPr lang="en-US" altLang="en-US" sz="3400" smtClean="0"/>
              <a:t>Obeying His commands </a:t>
            </a:r>
            <a:r>
              <a:rPr lang="en-US" altLang="en-US" sz="3400" smtClean="0">
                <a:solidFill>
                  <a:srgbClr val="CC0099"/>
                </a:solidFill>
              </a:rPr>
              <a:t>(Jn 14:15,21)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Franklin Gothic Heavy"/>
        <a:ea typeface=""/>
        <a:cs typeface=""/>
      </a:majorFont>
      <a:minorFont>
        <a:latin typeface="Franklin Gothic Heavy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674</TotalTime>
  <Words>1042</Words>
  <Application>Microsoft Office PowerPoint</Application>
  <PresentationFormat>Custom</PresentationFormat>
  <Paragraphs>319</Paragraphs>
  <Slides>43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4" baseType="lpstr">
      <vt:lpstr>Default Design</vt:lpstr>
      <vt:lpstr>Reasons I Did Not Leave</vt:lpstr>
      <vt:lpstr>Reasons I Did Not Leave</vt:lpstr>
      <vt:lpstr>Reasons I Did Not Leave</vt:lpstr>
      <vt:lpstr>Reasons I Did Not Leave</vt:lpstr>
      <vt:lpstr>Reasons I Did Not Leave</vt:lpstr>
      <vt:lpstr>Reasons I Did Not Leave</vt:lpstr>
      <vt:lpstr>Reasons I Did Not Leave</vt:lpstr>
      <vt:lpstr>What Does It Mean To Believe In Jesus?</vt:lpstr>
      <vt:lpstr>What Does It Mean To Believe In Jesus?</vt:lpstr>
      <vt:lpstr>What Does It Mean To Believe In Jesus?</vt:lpstr>
      <vt:lpstr>What Does It Mean To Believe In Jesus?</vt:lpstr>
      <vt:lpstr>What Does It Mean To Believe In Jesus?</vt:lpstr>
      <vt:lpstr>What Does It Mean To Believe In Jesus?</vt:lpstr>
      <vt:lpstr>Is Denominationalism Acceptable to God?</vt:lpstr>
      <vt:lpstr>Is Denominationalism Acceptable to God?</vt:lpstr>
      <vt:lpstr>Is Denominationalism Acceptable to God?</vt:lpstr>
      <vt:lpstr>Is Denominationalism Acceptable to God?</vt:lpstr>
      <vt:lpstr>Is Denominationalism Acceptable to God?</vt:lpstr>
      <vt:lpstr>Why I Left  The Baptist Church</vt:lpstr>
      <vt:lpstr>Why I Left  The Baptist Church</vt:lpstr>
      <vt:lpstr>Why I Left  The Baptist Church</vt:lpstr>
      <vt:lpstr>Why I Left  The Baptist Church</vt:lpstr>
      <vt:lpstr>Why I Left  The Baptist Church</vt:lpstr>
      <vt:lpstr>Why I Left  The Baptist Church</vt:lpstr>
      <vt:lpstr>Why I Left  The Baptist Church</vt:lpstr>
      <vt:lpstr>Why I Left  The Baptist Church</vt:lpstr>
      <vt:lpstr>Why I Left  The Baptist Church</vt:lpstr>
      <vt:lpstr>Why I Left  The Baptist Church</vt:lpstr>
      <vt:lpstr>Why I Left  The Baptist Church</vt:lpstr>
      <vt:lpstr>Why I Left  The Baptist Church</vt:lpstr>
      <vt:lpstr>Why I Left  The Baptist Church</vt:lpstr>
      <vt:lpstr>Why I Left  The Baptist Church</vt:lpstr>
      <vt:lpstr>Why I Left  The Baptist Church</vt:lpstr>
      <vt:lpstr>Why I Left  The Baptist Church</vt:lpstr>
      <vt:lpstr>Difficult Decisions That I Faced</vt:lpstr>
      <vt:lpstr>Difficult Decisions That I Faced</vt:lpstr>
      <vt:lpstr>Difficult Decisions That I Faced</vt:lpstr>
      <vt:lpstr>Difficult Decisions That I Faced</vt:lpstr>
      <vt:lpstr>Difficult Decisions That I Faced</vt:lpstr>
      <vt:lpstr>Difficult Decisions That I Faced</vt:lpstr>
      <vt:lpstr>Difficult Decisions That I Faced</vt:lpstr>
      <vt:lpstr>Difficult Decisions That I Faced</vt:lpstr>
      <vt:lpstr>Difficult Decisions That I Faced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I Believe In Jesus</dc:title>
  <dc:creator>Preferred Customer</dc:creator>
  <cp:lastModifiedBy>Larry Rouse</cp:lastModifiedBy>
  <cp:revision>38</cp:revision>
  <cp:lastPrinted>1997-10-11T20:52:50Z</cp:lastPrinted>
  <dcterms:created xsi:type="dcterms:W3CDTF">1995-05-28T16:14:30Z</dcterms:created>
  <dcterms:modified xsi:type="dcterms:W3CDTF">2018-03-02T21:58:45Z</dcterms:modified>
</cp:coreProperties>
</file>